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diagrams/colors22.xml" ContentType="application/vnd.openxmlformats-officedocument.drawingml.diagramColors+xml"/>
  <Override PartName="/ppt/slides/slide36.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diagrams/quickStyle17.xml" ContentType="application/vnd.openxmlformats-officedocument.drawingml.diagramStyle+xml"/>
  <Override PartName="/ppt/diagrams/drawing18.xml" ContentType="application/vnd.ms-office.drawingml.diagramDrawing+xml"/>
  <Override PartName="/ppt/tableStyles.xml" ContentType="application/vnd.openxmlformats-officedocument.presentationml.tableStyles+xml"/>
  <Override PartName="/ppt/diagrams/layout17.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quickStyle20.xml" ContentType="application/vnd.openxmlformats-officedocument.drawingml.diagramStyle+xml"/>
  <Override PartName="/ppt/diagrams/drawing21.xml" ContentType="application/vnd.ms-office.drawingml.diagramDrawing+xml"/>
  <Override PartName="/ppt/slides/slide77.xml" ContentType="application/vnd.openxmlformats-officedocument.presentationml.slide+xml"/>
  <Override PartName="/ppt/diagrams/colors4.xml" ContentType="application/vnd.openxmlformats-officedocument.drawingml.diagramColors+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diagrams/layout20.xml" ContentType="application/vnd.openxmlformats-officedocument.drawingml.diagramLayout+xml"/>
  <Override PartName="/ppt/slides/slide55.xml" ContentType="application/vnd.openxmlformats-officedocument.presentationml.slide+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diagrams/drawing19.xml" ContentType="application/vnd.ms-office.drawingml.diagramDrawing+xml"/>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diagrams/layout18.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Default Extension="vml" ContentType="application/vnd.openxmlformats-officedocument.vmlDrawing"/>
  <Override PartName="/ppt/diagrams/drawing8.xml" ContentType="application/vnd.ms-office.drawingml.diagramDrawing+xml"/>
  <Override PartName="/ppt/notesSlides/notesSlide20.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rawing4.xml" ContentType="application/vnd.ms-office.drawingml.diagramDrawing+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quickStyle15.xml" ContentType="application/vnd.openxmlformats-officedocument.drawingml.diagramStyle+xml"/>
  <Override PartName="/ppt/diagrams/drawing16.xml" ContentType="application/vnd.ms-office.drawingml.diagramDrawing+xml"/>
  <Override PartName="/ppt/diagrams/layout19.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diagrams/drawing9.xml" ContentType="application/vnd.ms-office.drawingml.diagramDrawing+xml"/>
  <Override PartName="/ppt/diagrams/layout15.xml" ContentType="application/vnd.openxmlformats-officedocument.drawingml.diagramLayout+xml"/>
  <Override PartName="/ppt/diagrams/quickStyle22.xml" ContentType="application/vnd.openxmlformats-officedocument.drawingml.diagramStyle+xml"/>
  <Override PartName="/ppt/diagrams/drawing23.xml" ContentType="application/vnd.ms-office.drawingml.diagramDrawing+xml"/>
  <Override PartName="/ppt/slides/slide79.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notesSlides/notesSlide19.xml" ContentType="application/vnd.openxmlformats-officedocument.presentationml.notesSlide+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slides/slide20.xml" ContentType="application/vnd.openxmlformats-officedocument.presentationml.slide+xml"/>
  <Override PartName="/ppt/diagrams/layout4.xml" ContentType="application/vnd.openxmlformats-officedocument.drawingml.diagramLayout+xml"/>
  <Override PartName="/ppt/diagrams/data5.xml" ContentType="application/vnd.openxmlformats-officedocument.drawingml.diagramData+xml"/>
  <Override PartName="/ppt/notesSlides/notesSlide11.xml" ContentType="application/vnd.openxmlformats-officedocument.presentationml.notesSlide+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24.xml" ContentType="application/vnd.ms-office.drawingml.diagramDrawing+xml"/>
  <Override PartName="/ppt/notesSlides/notesSlide6.xml" ContentType="application/vnd.openxmlformats-officedocument.presentationml.notesSlide+xml"/>
  <Override PartName="/ppt/diagrams/drawing6.xml" ContentType="application/vnd.ms-office.drawingml.diagramDrawing+xml"/>
  <Override PartName="/ppt/diagrams/drawing20.xml" ContentType="application/vnd.ms-office.drawingml.diagramDrawing+xml"/>
  <Override PartName="/ppt/diagrams/layout23.xml" ContentType="application/vnd.openxmlformats-officedocument.drawingml.diagramLayout+xml"/>
  <Override PartName="/ppt/slides/slide8.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Default Extension="docx" ContentType="application/vnd.openxmlformats-officedocument.wordprocessingml.document"/>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diagrams/quickStyle24.xml" ContentType="application/vnd.openxmlformats-officedocument.drawingml.diagramStyle+xml"/>
  <Override PartName="/docProps/custom.xml" ContentType="application/vnd.openxmlformats-officedocument.custom-properties+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drawing7.xml" ContentType="application/vnd.ms-office.drawingml.diagramDrawing+xml"/>
  <Override PartName="/ppt/diagrams/layout13.xml" ContentType="application/vnd.openxmlformats-officedocument.drawingml.diagramLayout+xml"/>
  <Override PartName="/ppt/diagrams/layout24.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diagrams/colors23.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2"/>
  </p:notesMasterIdLst>
  <p:handoutMasterIdLst>
    <p:handoutMasterId r:id="rId83"/>
  </p:handoutMasterIdLst>
  <p:sldIdLst>
    <p:sldId id="258" r:id="rId2"/>
    <p:sldId id="259" r:id="rId3"/>
    <p:sldId id="260" r:id="rId4"/>
    <p:sldId id="463" r:id="rId5"/>
    <p:sldId id="261" r:id="rId6"/>
    <p:sldId id="262" r:id="rId7"/>
    <p:sldId id="263" r:id="rId8"/>
    <p:sldId id="464" r:id="rId9"/>
    <p:sldId id="466" r:id="rId10"/>
    <p:sldId id="384" r:id="rId11"/>
    <p:sldId id="264" r:id="rId12"/>
    <p:sldId id="465" r:id="rId13"/>
    <p:sldId id="265" r:id="rId14"/>
    <p:sldId id="266" r:id="rId15"/>
    <p:sldId id="267" r:id="rId16"/>
    <p:sldId id="388" r:id="rId17"/>
    <p:sldId id="272" r:id="rId18"/>
    <p:sldId id="275" r:id="rId19"/>
    <p:sldId id="274" r:id="rId20"/>
    <p:sldId id="276" r:id="rId21"/>
    <p:sldId id="277" r:id="rId22"/>
    <p:sldId id="278" r:id="rId23"/>
    <p:sldId id="467" r:id="rId24"/>
    <p:sldId id="279" r:id="rId25"/>
    <p:sldId id="377" r:id="rId26"/>
    <p:sldId id="378" r:id="rId27"/>
    <p:sldId id="379" r:id="rId28"/>
    <p:sldId id="380" r:id="rId29"/>
    <p:sldId id="461" r:id="rId30"/>
    <p:sldId id="390" r:id="rId31"/>
    <p:sldId id="456" r:id="rId32"/>
    <p:sldId id="389" r:id="rId33"/>
    <p:sldId id="381" r:id="rId34"/>
    <p:sldId id="382" r:id="rId35"/>
    <p:sldId id="383" r:id="rId36"/>
    <p:sldId id="286" r:id="rId37"/>
    <p:sldId id="392" r:id="rId38"/>
    <p:sldId id="391" r:id="rId39"/>
    <p:sldId id="295" r:id="rId40"/>
    <p:sldId id="468" r:id="rId41"/>
    <p:sldId id="469" r:id="rId42"/>
    <p:sldId id="470" r:id="rId43"/>
    <p:sldId id="471" r:id="rId44"/>
    <p:sldId id="472" r:id="rId45"/>
    <p:sldId id="473" r:id="rId46"/>
    <p:sldId id="474" r:id="rId47"/>
    <p:sldId id="475" r:id="rId48"/>
    <p:sldId id="476" r:id="rId49"/>
    <p:sldId id="477" r:id="rId50"/>
    <p:sldId id="478" r:id="rId51"/>
    <p:sldId id="479" r:id="rId52"/>
    <p:sldId id="480" r:id="rId53"/>
    <p:sldId id="481" r:id="rId54"/>
    <p:sldId id="482" r:id="rId55"/>
    <p:sldId id="483" r:id="rId56"/>
    <p:sldId id="484" r:id="rId57"/>
    <p:sldId id="485" r:id="rId58"/>
    <p:sldId id="486" r:id="rId59"/>
    <p:sldId id="487" r:id="rId60"/>
    <p:sldId id="285" r:id="rId61"/>
    <p:sldId id="458" r:id="rId62"/>
    <p:sldId id="460" r:id="rId63"/>
    <p:sldId id="459" r:id="rId64"/>
    <p:sldId id="322" r:id="rId65"/>
    <p:sldId id="323" r:id="rId66"/>
    <p:sldId id="393" r:id="rId67"/>
    <p:sldId id="326" r:id="rId68"/>
    <p:sldId id="394" r:id="rId69"/>
    <p:sldId id="395" r:id="rId70"/>
    <p:sldId id="331" r:id="rId71"/>
    <p:sldId id="332" r:id="rId72"/>
    <p:sldId id="334" r:id="rId73"/>
    <p:sldId id="335" r:id="rId74"/>
    <p:sldId id="336" r:id="rId75"/>
    <p:sldId id="337" r:id="rId76"/>
    <p:sldId id="386" r:id="rId77"/>
    <p:sldId id="387" r:id="rId78"/>
    <p:sldId id="350" r:id="rId79"/>
    <p:sldId id="401" r:id="rId80"/>
    <p:sldId id="369" r:id="rId8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669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CAF9ED-07DC-4A11-8D7F-57B35C25682E}" styleName="中度样式 1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294" y="-96"/>
      </p:cViewPr>
      <p:guideLst>
        <p:guide orient="horz" pos="2184"/>
        <p:guide pos="2879"/>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8BBFCA-07DD-4923-A78A-6F885AA9552E}" type="doc">
      <dgm:prSet loTypeId="urn:microsoft.com/office/officeart/2005/8/layout/radial4" loCatId="relationship" qsTypeId="urn:microsoft.com/office/officeart/2005/8/quickstyle/3d3" qsCatId="3D" csTypeId="urn:microsoft.com/office/officeart/2005/8/colors/accent2_2" csCatId="accent2" phldr="1"/>
      <dgm:spPr/>
      <dgm:t>
        <a:bodyPr/>
        <a:lstStyle/>
        <a:p>
          <a:endParaRPr lang="zh-CN" altLang="en-US"/>
        </a:p>
      </dgm:t>
    </dgm:pt>
    <dgm:pt modelId="{9FEFC90F-434A-410F-A674-D21FEDEE02CE}">
      <dgm:prSet phldrT="[文本]"/>
      <dgm:spPr>
        <a:solidFill>
          <a:schemeClr val="accent2"/>
        </a:solidFill>
      </dgm:spPr>
      <dgm:t>
        <a:bodyPr/>
        <a:lstStyle/>
        <a:p>
          <a:r>
            <a:rPr lang="en-US" altLang="zh-CN" b="1" dirty="0" smtClean="0">
              <a:latin typeface="Times New Roman" pitchFamily="18" charset="0"/>
              <a:ea typeface="微软雅黑" pitchFamily="34" charset="-122"/>
              <a:cs typeface="Times New Roman" pitchFamily="18" charset="0"/>
            </a:rPr>
            <a:t>SWOT</a:t>
          </a:r>
          <a:r>
            <a:rPr lang="zh-CN" altLang="en-US" b="1" dirty="0" smtClean="0">
              <a:latin typeface="Times New Roman" pitchFamily="18" charset="0"/>
              <a:ea typeface="微软雅黑" pitchFamily="34" charset="-122"/>
              <a:cs typeface="Times New Roman" pitchFamily="18" charset="0"/>
            </a:rPr>
            <a:t>分析</a:t>
          </a:r>
          <a:endParaRPr lang="zh-CN" altLang="en-US" b="1" dirty="0">
            <a:latin typeface="Times New Roman" pitchFamily="18" charset="0"/>
            <a:ea typeface="微软雅黑" pitchFamily="34" charset="-122"/>
            <a:cs typeface="Times New Roman" pitchFamily="18" charset="0"/>
          </a:endParaRPr>
        </a:p>
      </dgm:t>
    </dgm:pt>
    <dgm:pt modelId="{E8BADC7B-C743-4431-8A1C-6A9F707D8587}" type="parTrans" cxnId="{CF7065ED-1924-48B9-A749-4C37D358D99D}">
      <dgm:prSet/>
      <dgm:spPr/>
      <dgm:t>
        <a:bodyPr/>
        <a:lstStyle/>
        <a:p>
          <a:endParaRPr lang="zh-CN" altLang="en-US"/>
        </a:p>
      </dgm:t>
    </dgm:pt>
    <dgm:pt modelId="{009A5EFA-3445-41DC-A01C-A2BCE305DE1F}" type="sibTrans" cxnId="{CF7065ED-1924-48B9-A749-4C37D358D99D}">
      <dgm:prSet/>
      <dgm:spPr/>
      <dgm:t>
        <a:bodyPr/>
        <a:lstStyle/>
        <a:p>
          <a:endParaRPr lang="zh-CN" altLang="en-US"/>
        </a:p>
      </dgm:t>
    </dgm:pt>
    <dgm:pt modelId="{A11C42BC-103D-44EE-9744-0B629892775B}">
      <dgm:prSet phldrT="[文本]"/>
      <dgm:spPr>
        <a:solidFill>
          <a:srgbClr val="7030A0"/>
        </a:solidFill>
      </dgm:spPr>
      <dgm:t>
        <a:bodyPr/>
        <a:lstStyle/>
        <a:p>
          <a:pPr algn="l"/>
          <a:r>
            <a:rPr lang="zh-CN" altLang="en-US" b="1" dirty="0" smtClean="0">
              <a:latin typeface="微软雅黑" pitchFamily="34" charset="-122"/>
              <a:ea typeface="微软雅黑" pitchFamily="34" charset="-122"/>
            </a:rPr>
            <a:t>国内外高校对比分析</a:t>
          </a:r>
          <a:endParaRPr lang="zh-CN" altLang="en-US" b="1" dirty="0">
            <a:latin typeface="微软雅黑" pitchFamily="34" charset="-122"/>
            <a:ea typeface="微软雅黑" pitchFamily="34" charset="-122"/>
          </a:endParaRPr>
        </a:p>
      </dgm:t>
    </dgm:pt>
    <dgm:pt modelId="{0FA477B3-035F-428A-A491-3515552B69F4}" type="parTrans" cxnId="{98DE5B91-8235-44FC-805D-6F2C9B6338FD}">
      <dgm:prSet/>
      <dgm:spPr/>
      <dgm:t>
        <a:bodyPr/>
        <a:lstStyle/>
        <a:p>
          <a:endParaRPr lang="zh-CN" altLang="en-US"/>
        </a:p>
      </dgm:t>
    </dgm:pt>
    <dgm:pt modelId="{9AD4490B-2A9B-4069-B9DD-C7D396CE601F}" type="sibTrans" cxnId="{98DE5B91-8235-44FC-805D-6F2C9B6338FD}">
      <dgm:prSet/>
      <dgm:spPr/>
      <dgm:t>
        <a:bodyPr/>
        <a:lstStyle/>
        <a:p>
          <a:endParaRPr lang="zh-CN" altLang="en-US"/>
        </a:p>
      </dgm:t>
    </dgm:pt>
    <dgm:pt modelId="{BFDFFBA2-4161-482D-B91B-CFBEB8F2758F}">
      <dgm:prSet phldrT="[文本]" custT="1"/>
      <dgm:spPr>
        <a:solidFill>
          <a:schemeClr val="accent5">
            <a:lumMod val="25000"/>
          </a:schemeClr>
        </a:solidFill>
      </dgm:spPr>
      <dgm:t>
        <a:bodyPr/>
        <a:lstStyle/>
        <a:p>
          <a:pPr algn="l">
            <a:spcAft>
              <a:spcPts val="0"/>
            </a:spcAft>
          </a:pPr>
          <a:r>
            <a:rPr lang="zh-CN" altLang="en-US" sz="1800" b="1" dirty="0" smtClean="0">
              <a:latin typeface="微软雅黑" pitchFamily="34" charset="-122"/>
              <a:ea typeface="微软雅黑" pitchFamily="34" charset="-122"/>
            </a:rPr>
            <a:t>十二五规划完成情况分析</a:t>
          </a:r>
          <a:endParaRPr lang="en-US" altLang="zh-CN" sz="1800" b="1" dirty="0" smtClean="0">
            <a:latin typeface="微软雅黑" pitchFamily="34" charset="-122"/>
            <a:ea typeface="微软雅黑" pitchFamily="34" charset="-122"/>
          </a:endParaRPr>
        </a:p>
        <a:p>
          <a:pPr algn="ctr">
            <a:spcAft>
              <a:spcPts val="0"/>
            </a:spcAft>
          </a:pPr>
          <a:r>
            <a:rPr lang="zh-CN" altLang="en-US" sz="1800" b="1" dirty="0" smtClean="0">
              <a:latin typeface="微软雅黑" pitchFamily="34" charset="-122"/>
              <a:ea typeface="微软雅黑" pitchFamily="34" charset="-122"/>
            </a:rPr>
            <a:t>学校发展态势分析</a:t>
          </a:r>
          <a:endParaRPr lang="zh-CN" altLang="en-US" sz="1800" b="1" dirty="0">
            <a:latin typeface="微软雅黑" pitchFamily="34" charset="-122"/>
            <a:ea typeface="微软雅黑" pitchFamily="34" charset="-122"/>
          </a:endParaRPr>
        </a:p>
      </dgm:t>
    </dgm:pt>
    <dgm:pt modelId="{5D8164B7-71A7-4ECF-9329-51489F567CE3}" type="parTrans" cxnId="{950C1116-6498-461D-94ED-078EB81CABE7}">
      <dgm:prSet/>
      <dgm:spPr/>
      <dgm:t>
        <a:bodyPr/>
        <a:lstStyle/>
        <a:p>
          <a:endParaRPr lang="zh-CN" altLang="en-US"/>
        </a:p>
      </dgm:t>
    </dgm:pt>
    <dgm:pt modelId="{76AD9537-AE7E-4395-A209-F02DDA8F7B05}" type="sibTrans" cxnId="{950C1116-6498-461D-94ED-078EB81CABE7}">
      <dgm:prSet/>
      <dgm:spPr/>
      <dgm:t>
        <a:bodyPr/>
        <a:lstStyle/>
        <a:p>
          <a:endParaRPr lang="zh-CN" altLang="en-US"/>
        </a:p>
      </dgm:t>
    </dgm:pt>
    <dgm:pt modelId="{514412A2-C0CE-4E2C-9AD0-6030273EC981}">
      <dgm:prSet phldrT="[文本]" custT="1"/>
      <dgm:spPr>
        <a:solidFill>
          <a:srgbClr val="C00000"/>
        </a:solidFill>
      </dgm:spPr>
      <dgm:t>
        <a:bodyPr/>
        <a:lstStyle/>
        <a:p>
          <a:pPr algn="ctr">
            <a:spcAft>
              <a:spcPts val="0"/>
            </a:spcAft>
          </a:pPr>
          <a:r>
            <a:rPr lang="zh-CN" altLang="en-US" sz="1800" b="1" dirty="0" smtClean="0">
              <a:latin typeface="微软雅黑" pitchFamily="34" charset="-122"/>
              <a:ea typeface="微软雅黑" pitchFamily="34" charset="-122"/>
            </a:rPr>
            <a:t>国家宏观政策分析</a:t>
          </a:r>
          <a:endParaRPr lang="en-US" altLang="zh-CN" sz="1800" b="1" dirty="0" smtClean="0">
            <a:latin typeface="微软雅黑" pitchFamily="34" charset="-122"/>
            <a:ea typeface="微软雅黑" pitchFamily="34" charset="-122"/>
          </a:endParaRPr>
        </a:p>
        <a:p>
          <a:pPr algn="ctr">
            <a:spcAft>
              <a:spcPts val="0"/>
            </a:spcAft>
          </a:pPr>
          <a:r>
            <a:rPr lang="zh-CN" altLang="en-US" sz="1800" b="1" dirty="0" smtClean="0">
              <a:latin typeface="微软雅黑" pitchFamily="34" charset="-122"/>
              <a:ea typeface="微软雅黑" pitchFamily="34" charset="-122"/>
            </a:rPr>
            <a:t>学校改革方向分析</a:t>
          </a:r>
          <a:endParaRPr lang="zh-CN" altLang="en-US" sz="1800" b="1" dirty="0">
            <a:latin typeface="微软雅黑" pitchFamily="34" charset="-122"/>
            <a:ea typeface="微软雅黑" pitchFamily="34" charset="-122"/>
          </a:endParaRPr>
        </a:p>
      </dgm:t>
    </dgm:pt>
    <dgm:pt modelId="{CB13F8BA-4CBE-4599-A868-0843C19CAB7A}" type="parTrans" cxnId="{86D480FB-D461-4A93-A742-1440EDFE6A03}">
      <dgm:prSet/>
      <dgm:spPr/>
      <dgm:t>
        <a:bodyPr/>
        <a:lstStyle/>
        <a:p>
          <a:endParaRPr lang="zh-CN" altLang="en-US"/>
        </a:p>
      </dgm:t>
    </dgm:pt>
    <dgm:pt modelId="{BD52D5F6-DFB2-4F4D-BA98-A7F17A34F089}" type="sibTrans" cxnId="{86D480FB-D461-4A93-A742-1440EDFE6A03}">
      <dgm:prSet/>
      <dgm:spPr/>
      <dgm:t>
        <a:bodyPr/>
        <a:lstStyle/>
        <a:p>
          <a:endParaRPr lang="zh-CN" altLang="en-US"/>
        </a:p>
      </dgm:t>
    </dgm:pt>
    <dgm:pt modelId="{A673E3C9-3560-4C1C-9009-A188C2C444FD}" type="pres">
      <dgm:prSet presAssocID="{148BBFCA-07DD-4923-A78A-6F885AA9552E}" presName="cycle" presStyleCnt="0">
        <dgm:presLayoutVars>
          <dgm:chMax val="1"/>
          <dgm:dir/>
          <dgm:animLvl val="ctr"/>
          <dgm:resizeHandles val="exact"/>
        </dgm:presLayoutVars>
      </dgm:prSet>
      <dgm:spPr/>
      <dgm:t>
        <a:bodyPr/>
        <a:lstStyle/>
        <a:p>
          <a:endParaRPr lang="zh-CN" altLang="en-US"/>
        </a:p>
      </dgm:t>
    </dgm:pt>
    <dgm:pt modelId="{3C0CC920-A03B-48A1-8678-00813B85119F}" type="pres">
      <dgm:prSet presAssocID="{9FEFC90F-434A-410F-A674-D21FEDEE02CE}" presName="centerShape" presStyleLbl="node0" presStyleIdx="0" presStyleCnt="1" custLinFactNeighborX="496" custLinFactNeighborY="-1267"/>
      <dgm:spPr/>
      <dgm:t>
        <a:bodyPr/>
        <a:lstStyle/>
        <a:p>
          <a:endParaRPr lang="zh-CN" altLang="en-US"/>
        </a:p>
      </dgm:t>
    </dgm:pt>
    <dgm:pt modelId="{33531366-E451-489A-B6CF-CB6C7A9B058A}" type="pres">
      <dgm:prSet presAssocID="{0FA477B3-035F-428A-A491-3515552B69F4}" presName="parTrans" presStyleLbl="bgSibTrans2D1" presStyleIdx="0" presStyleCnt="3" custAng="21528641"/>
      <dgm:spPr/>
      <dgm:t>
        <a:bodyPr/>
        <a:lstStyle/>
        <a:p>
          <a:endParaRPr lang="zh-CN" altLang="en-US"/>
        </a:p>
      </dgm:t>
    </dgm:pt>
    <dgm:pt modelId="{384A4D68-CD64-470B-A969-DFB1966D998C}" type="pres">
      <dgm:prSet presAssocID="{A11C42BC-103D-44EE-9744-0B629892775B}" presName="node" presStyleLbl="node1" presStyleIdx="0" presStyleCnt="3" custScaleX="116885" custScaleY="80404" custRadScaleRad="95247" custRadScaleInc="-53792">
        <dgm:presLayoutVars>
          <dgm:bulletEnabled val="1"/>
        </dgm:presLayoutVars>
      </dgm:prSet>
      <dgm:spPr/>
      <dgm:t>
        <a:bodyPr/>
        <a:lstStyle/>
        <a:p>
          <a:endParaRPr lang="zh-CN" altLang="en-US"/>
        </a:p>
      </dgm:t>
    </dgm:pt>
    <dgm:pt modelId="{7EA82E11-B2CF-4A12-A7B7-6C151B1F82E9}" type="pres">
      <dgm:prSet presAssocID="{5D8164B7-71A7-4ECF-9329-51489F567CE3}" presName="parTrans" presStyleLbl="bgSibTrans2D1" presStyleIdx="1" presStyleCnt="3"/>
      <dgm:spPr/>
      <dgm:t>
        <a:bodyPr/>
        <a:lstStyle/>
        <a:p>
          <a:endParaRPr lang="zh-CN" altLang="en-US"/>
        </a:p>
      </dgm:t>
    </dgm:pt>
    <dgm:pt modelId="{032465DF-E93F-4393-9571-2902EF07BA9A}" type="pres">
      <dgm:prSet presAssocID="{BFDFFBA2-4161-482D-B91B-CFBEB8F2758F}" presName="node" presStyleLbl="node1" presStyleIdx="1" presStyleCnt="3" custScaleX="133443" custScaleY="78353" custRadScaleRad="78371" custRadScaleInc="768">
        <dgm:presLayoutVars>
          <dgm:bulletEnabled val="1"/>
        </dgm:presLayoutVars>
      </dgm:prSet>
      <dgm:spPr/>
      <dgm:t>
        <a:bodyPr/>
        <a:lstStyle/>
        <a:p>
          <a:endParaRPr lang="zh-CN" altLang="en-US"/>
        </a:p>
      </dgm:t>
    </dgm:pt>
    <dgm:pt modelId="{F583A4AF-5062-42B8-80AA-582AA4504462}" type="pres">
      <dgm:prSet presAssocID="{CB13F8BA-4CBE-4599-A868-0843C19CAB7A}" presName="parTrans" presStyleLbl="bgSibTrans2D1" presStyleIdx="2" presStyleCnt="3"/>
      <dgm:spPr/>
      <dgm:t>
        <a:bodyPr/>
        <a:lstStyle/>
        <a:p>
          <a:endParaRPr lang="zh-CN" altLang="en-US"/>
        </a:p>
      </dgm:t>
    </dgm:pt>
    <dgm:pt modelId="{47E4CF3C-631D-4B32-A132-44866747CC12}" type="pres">
      <dgm:prSet presAssocID="{514412A2-C0CE-4E2C-9AD0-6030273EC981}" presName="node" presStyleLbl="node1" presStyleIdx="2" presStyleCnt="3" custScaleX="105308" custScaleY="81569" custRadScaleRad="94270" custRadScaleInc="53426">
        <dgm:presLayoutVars>
          <dgm:bulletEnabled val="1"/>
        </dgm:presLayoutVars>
      </dgm:prSet>
      <dgm:spPr/>
      <dgm:t>
        <a:bodyPr/>
        <a:lstStyle/>
        <a:p>
          <a:endParaRPr lang="zh-CN" altLang="en-US"/>
        </a:p>
      </dgm:t>
    </dgm:pt>
  </dgm:ptLst>
  <dgm:cxnLst>
    <dgm:cxn modelId="{4E26C850-3EBC-400C-AFE9-5EDC867D5785}" type="presOf" srcId="{9FEFC90F-434A-410F-A674-D21FEDEE02CE}" destId="{3C0CC920-A03B-48A1-8678-00813B85119F}" srcOrd="0" destOrd="0" presId="urn:microsoft.com/office/officeart/2005/8/layout/radial4"/>
    <dgm:cxn modelId="{C570804B-4F95-4965-9B47-25786C92030A}" type="presOf" srcId="{148BBFCA-07DD-4923-A78A-6F885AA9552E}" destId="{A673E3C9-3560-4C1C-9009-A188C2C444FD}" srcOrd="0" destOrd="0" presId="urn:microsoft.com/office/officeart/2005/8/layout/radial4"/>
    <dgm:cxn modelId="{063F361F-32F6-4ED2-9C87-EA5E7EE45678}" type="presOf" srcId="{BFDFFBA2-4161-482D-B91B-CFBEB8F2758F}" destId="{032465DF-E93F-4393-9571-2902EF07BA9A}" srcOrd="0" destOrd="0" presId="urn:microsoft.com/office/officeart/2005/8/layout/radial4"/>
    <dgm:cxn modelId="{B64ACE57-1EBC-4E8B-8916-827DDD7CC643}" type="presOf" srcId="{CB13F8BA-4CBE-4599-A868-0843C19CAB7A}" destId="{F583A4AF-5062-42B8-80AA-582AA4504462}" srcOrd="0" destOrd="0" presId="urn:microsoft.com/office/officeart/2005/8/layout/radial4"/>
    <dgm:cxn modelId="{CF7065ED-1924-48B9-A749-4C37D358D99D}" srcId="{148BBFCA-07DD-4923-A78A-6F885AA9552E}" destId="{9FEFC90F-434A-410F-A674-D21FEDEE02CE}" srcOrd="0" destOrd="0" parTransId="{E8BADC7B-C743-4431-8A1C-6A9F707D8587}" sibTransId="{009A5EFA-3445-41DC-A01C-A2BCE305DE1F}"/>
    <dgm:cxn modelId="{98DE5B91-8235-44FC-805D-6F2C9B6338FD}" srcId="{9FEFC90F-434A-410F-A674-D21FEDEE02CE}" destId="{A11C42BC-103D-44EE-9744-0B629892775B}" srcOrd="0" destOrd="0" parTransId="{0FA477B3-035F-428A-A491-3515552B69F4}" sibTransId="{9AD4490B-2A9B-4069-B9DD-C7D396CE601F}"/>
    <dgm:cxn modelId="{9DA1EED6-887F-4851-B9F1-CB19DA114ED4}" type="presOf" srcId="{514412A2-C0CE-4E2C-9AD0-6030273EC981}" destId="{47E4CF3C-631D-4B32-A132-44866747CC12}" srcOrd="0" destOrd="0" presId="urn:microsoft.com/office/officeart/2005/8/layout/radial4"/>
    <dgm:cxn modelId="{2E4A076E-ABEF-4432-9E7B-0C9312255380}" type="presOf" srcId="{A11C42BC-103D-44EE-9744-0B629892775B}" destId="{384A4D68-CD64-470B-A969-DFB1966D998C}" srcOrd="0" destOrd="0" presId="urn:microsoft.com/office/officeart/2005/8/layout/radial4"/>
    <dgm:cxn modelId="{950C1116-6498-461D-94ED-078EB81CABE7}" srcId="{9FEFC90F-434A-410F-A674-D21FEDEE02CE}" destId="{BFDFFBA2-4161-482D-B91B-CFBEB8F2758F}" srcOrd="1" destOrd="0" parTransId="{5D8164B7-71A7-4ECF-9329-51489F567CE3}" sibTransId="{76AD9537-AE7E-4395-A209-F02DDA8F7B05}"/>
    <dgm:cxn modelId="{A173F022-18BD-4F79-863D-C18BCC0392E2}" type="presOf" srcId="{0FA477B3-035F-428A-A491-3515552B69F4}" destId="{33531366-E451-489A-B6CF-CB6C7A9B058A}" srcOrd="0" destOrd="0" presId="urn:microsoft.com/office/officeart/2005/8/layout/radial4"/>
    <dgm:cxn modelId="{86D480FB-D461-4A93-A742-1440EDFE6A03}" srcId="{9FEFC90F-434A-410F-A674-D21FEDEE02CE}" destId="{514412A2-C0CE-4E2C-9AD0-6030273EC981}" srcOrd="2" destOrd="0" parTransId="{CB13F8BA-4CBE-4599-A868-0843C19CAB7A}" sibTransId="{BD52D5F6-DFB2-4F4D-BA98-A7F17A34F089}"/>
    <dgm:cxn modelId="{E428A3C0-D52E-4270-9F71-F5E07D02DF14}" type="presOf" srcId="{5D8164B7-71A7-4ECF-9329-51489F567CE3}" destId="{7EA82E11-B2CF-4A12-A7B7-6C151B1F82E9}" srcOrd="0" destOrd="0" presId="urn:microsoft.com/office/officeart/2005/8/layout/radial4"/>
    <dgm:cxn modelId="{A02531BB-4B32-4049-8048-7F4FCCF9B276}" type="presParOf" srcId="{A673E3C9-3560-4C1C-9009-A188C2C444FD}" destId="{3C0CC920-A03B-48A1-8678-00813B85119F}" srcOrd="0" destOrd="0" presId="urn:microsoft.com/office/officeart/2005/8/layout/radial4"/>
    <dgm:cxn modelId="{F9AF427B-1ECE-4FF2-95B7-D27A1B888955}" type="presParOf" srcId="{A673E3C9-3560-4C1C-9009-A188C2C444FD}" destId="{33531366-E451-489A-B6CF-CB6C7A9B058A}" srcOrd="1" destOrd="0" presId="urn:microsoft.com/office/officeart/2005/8/layout/radial4"/>
    <dgm:cxn modelId="{6FB1F560-36EB-4E3E-8D7A-68015687706B}" type="presParOf" srcId="{A673E3C9-3560-4C1C-9009-A188C2C444FD}" destId="{384A4D68-CD64-470B-A969-DFB1966D998C}" srcOrd="2" destOrd="0" presId="urn:microsoft.com/office/officeart/2005/8/layout/radial4"/>
    <dgm:cxn modelId="{B55C6B88-BCD4-42F7-98A6-7A4C38CE0C4B}" type="presParOf" srcId="{A673E3C9-3560-4C1C-9009-A188C2C444FD}" destId="{7EA82E11-B2CF-4A12-A7B7-6C151B1F82E9}" srcOrd="3" destOrd="0" presId="urn:microsoft.com/office/officeart/2005/8/layout/radial4"/>
    <dgm:cxn modelId="{A19E2212-B231-4861-B41B-74862DD308FA}" type="presParOf" srcId="{A673E3C9-3560-4C1C-9009-A188C2C444FD}" destId="{032465DF-E93F-4393-9571-2902EF07BA9A}" srcOrd="4" destOrd="0" presId="urn:microsoft.com/office/officeart/2005/8/layout/radial4"/>
    <dgm:cxn modelId="{F960BF63-0E9D-4797-BC0E-8C13FD3F8F96}" type="presParOf" srcId="{A673E3C9-3560-4C1C-9009-A188C2C444FD}" destId="{F583A4AF-5062-42B8-80AA-582AA4504462}" srcOrd="5" destOrd="0" presId="urn:microsoft.com/office/officeart/2005/8/layout/radial4"/>
    <dgm:cxn modelId="{75957D56-F404-45A5-A2BD-4EF1B9D013E0}" type="presParOf" srcId="{A673E3C9-3560-4C1C-9009-A188C2C444FD}" destId="{47E4CF3C-631D-4B32-A132-44866747CC12}" srcOrd="6" destOrd="0" presId="urn:microsoft.com/office/officeart/2005/8/layout/radial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90F599B-DA74-450E-9D59-9BE76B93883C}" type="doc">
      <dgm:prSet loTypeId="urn:microsoft.com/office/officeart/2005/8/layout/vList3#2" loCatId="list" qsTypeId="urn:microsoft.com/office/officeart/2005/8/quickstyle/3d3" qsCatId="3D" csTypeId="urn:microsoft.com/office/officeart/2005/8/colors/accent2_2" csCatId="accent2" phldr="1"/>
      <dgm:spPr/>
      <dgm:t>
        <a:bodyPr/>
        <a:lstStyle/>
        <a:p>
          <a:endParaRPr lang="zh-CN" altLang="en-US"/>
        </a:p>
      </dgm:t>
    </dgm:pt>
    <dgm:pt modelId="{2C37B5B5-3554-4BE7-BD04-C091FF185CAC}">
      <dgm:prSet/>
      <dgm:spPr/>
      <dgm:t>
        <a:bodyPr/>
        <a:lstStyle/>
        <a:p>
          <a:pPr rtl="0"/>
          <a:r>
            <a:rPr lang="zh-CN" altLang="en-US" b="1" dirty="0" smtClean="0">
              <a:latin typeface="微软雅黑" pitchFamily="34" charset="-122"/>
              <a:ea typeface="微软雅黑" pitchFamily="34" charset="-122"/>
            </a:rPr>
            <a:t>增加了一些反映高校办学水平的指标：如</a:t>
          </a:r>
          <a:r>
            <a:rPr lang="en-US" altLang="zh-CN" b="1" dirty="0" smtClean="0">
              <a:latin typeface="微软雅黑" pitchFamily="34" charset="-122"/>
              <a:ea typeface="微软雅黑" pitchFamily="34" charset="-122"/>
            </a:rPr>
            <a:t>ESI</a:t>
          </a:r>
          <a:r>
            <a:rPr lang="zh-CN" altLang="en-US" b="1" dirty="0" smtClean="0">
              <a:latin typeface="微软雅黑" pitchFamily="34" charset="-122"/>
              <a:ea typeface="微软雅黑" pitchFamily="34" charset="-122"/>
            </a:rPr>
            <a:t>排名，学科排名；发明专利转化率</a:t>
          </a:r>
          <a:endParaRPr lang="en-US" b="1" dirty="0">
            <a:latin typeface="微软雅黑" pitchFamily="34" charset="-122"/>
            <a:ea typeface="微软雅黑" pitchFamily="34" charset="-122"/>
          </a:endParaRPr>
        </a:p>
      </dgm:t>
    </dgm:pt>
    <dgm:pt modelId="{AFC18448-EA69-47DF-8773-1C0A16ADEFD3}" type="parTrans" cxnId="{F38E6123-BDDA-4DB2-B26F-7036B9E3D8C8}">
      <dgm:prSet/>
      <dgm:spPr/>
      <dgm:t>
        <a:bodyPr/>
        <a:lstStyle/>
        <a:p>
          <a:endParaRPr lang="zh-CN" altLang="en-US">
            <a:latin typeface="微软雅黑" pitchFamily="34" charset="-122"/>
            <a:ea typeface="微软雅黑" pitchFamily="34" charset="-122"/>
          </a:endParaRPr>
        </a:p>
      </dgm:t>
    </dgm:pt>
    <dgm:pt modelId="{18C5BF41-F258-45E0-9581-5327FD26BABC}" type="sibTrans" cxnId="{F38E6123-BDDA-4DB2-B26F-7036B9E3D8C8}">
      <dgm:prSet/>
      <dgm:spPr/>
      <dgm:t>
        <a:bodyPr/>
        <a:lstStyle/>
        <a:p>
          <a:endParaRPr lang="zh-CN" altLang="en-US">
            <a:latin typeface="微软雅黑" pitchFamily="34" charset="-122"/>
            <a:ea typeface="微软雅黑" pitchFamily="34" charset="-122"/>
          </a:endParaRPr>
        </a:p>
      </dgm:t>
    </dgm:pt>
    <dgm:pt modelId="{257A91B6-1B4C-4380-A54C-54C7B669034F}">
      <dgm:prSet/>
      <dgm:spPr/>
      <dgm:t>
        <a:bodyPr/>
        <a:lstStyle/>
        <a:p>
          <a:pPr rtl="0"/>
          <a:r>
            <a:rPr lang="zh-CN" altLang="en-US" b="1" dirty="0" smtClean="0">
              <a:latin typeface="微软雅黑" pitchFamily="34" charset="-122"/>
              <a:ea typeface="微软雅黑" pitchFamily="34" charset="-122"/>
            </a:rPr>
            <a:t>注重设置横向可比的指标：如基金数、</a:t>
          </a:r>
          <a:r>
            <a:rPr lang="en-US" altLang="zh-CN" b="1" dirty="0" smtClean="0">
              <a:latin typeface="微软雅黑" pitchFamily="34" charset="-122"/>
              <a:ea typeface="微软雅黑" pitchFamily="34" charset="-122"/>
            </a:rPr>
            <a:t>SCI</a:t>
          </a:r>
          <a:r>
            <a:rPr lang="zh-CN" altLang="en-US" b="1" dirty="0" smtClean="0">
              <a:latin typeface="微软雅黑" pitchFamily="34" charset="-122"/>
              <a:ea typeface="微软雅黑" pitchFamily="34" charset="-122"/>
            </a:rPr>
            <a:t>论文数、获奖</a:t>
          </a:r>
          <a:endParaRPr lang="en-US" b="1" dirty="0">
            <a:latin typeface="微软雅黑" pitchFamily="34" charset="-122"/>
            <a:ea typeface="微软雅黑" pitchFamily="34" charset="-122"/>
          </a:endParaRPr>
        </a:p>
      </dgm:t>
    </dgm:pt>
    <dgm:pt modelId="{E8D5E801-BAF7-4151-B544-86CFC985AE0B}" type="parTrans" cxnId="{072056CF-E3A8-43C9-8F72-DEFB96537E7C}">
      <dgm:prSet/>
      <dgm:spPr/>
      <dgm:t>
        <a:bodyPr/>
        <a:lstStyle/>
        <a:p>
          <a:endParaRPr lang="zh-CN" altLang="en-US">
            <a:latin typeface="微软雅黑" pitchFamily="34" charset="-122"/>
            <a:ea typeface="微软雅黑" pitchFamily="34" charset="-122"/>
          </a:endParaRPr>
        </a:p>
      </dgm:t>
    </dgm:pt>
    <dgm:pt modelId="{7FE305F1-975A-4052-9377-43A3A93DC318}" type="sibTrans" cxnId="{072056CF-E3A8-43C9-8F72-DEFB96537E7C}">
      <dgm:prSet/>
      <dgm:spPr/>
      <dgm:t>
        <a:bodyPr/>
        <a:lstStyle/>
        <a:p>
          <a:endParaRPr lang="zh-CN" altLang="en-US">
            <a:latin typeface="微软雅黑" pitchFamily="34" charset="-122"/>
            <a:ea typeface="微软雅黑" pitchFamily="34" charset="-122"/>
          </a:endParaRPr>
        </a:p>
      </dgm:t>
    </dgm:pt>
    <dgm:pt modelId="{0E01F5D9-BFF9-434F-B192-F0D60DFE3129}">
      <dgm:prSet/>
      <dgm:spPr/>
      <dgm:t>
        <a:bodyPr/>
        <a:lstStyle/>
        <a:p>
          <a:pPr rtl="0"/>
          <a:r>
            <a:rPr lang="zh-CN" altLang="en-US" b="1" dirty="0" smtClean="0">
              <a:latin typeface="微软雅黑" pitchFamily="34" charset="-122"/>
              <a:ea typeface="微软雅黑" pitchFamily="34" charset="-122"/>
            </a:rPr>
            <a:t>注重统计口径明确清晰的指标：有些统计含糊、可比性差的指标不予采纳</a:t>
          </a:r>
          <a:endParaRPr lang="en-US" b="1" dirty="0">
            <a:latin typeface="微软雅黑" pitchFamily="34" charset="-122"/>
            <a:ea typeface="微软雅黑" pitchFamily="34" charset="-122"/>
          </a:endParaRPr>
        </a:p>
      </dgm:t>
    </dgm:pt>
    <dgm:pt modelId="{6A998459-FA2F-4C19-9F1C-464D245DCA23}" type="parTrans" cxnId="{4947C2EA-51DD-480C-AF22-E9FF31D7D3F6}">
      <dgm:prSet/>
      <dgm:spPr/>
      <dgm:t>
        <a:bodyPr/>
        <a:lstStyle/>
        <a:p>
          <a:endParaRPr lang="zh-CN" altLang="en-US">
            <a:latin typeface="微软雅黑" pitchFamily="34" charset="-122"/>
            <a:ea typeface="微软雅黑" pitchFamily="34" charset="-122"/>
          </a:endParaRPr>
        </a:p>
      </dgm:t>
    </dgm:pt>
    <dgm:pt modelId="{79A21A42-9609-40FA-BCD8-FD2C2B94D60B}" type="sibTrans" cxnId="{4947C2EA-51DD-480C-AF22-E9FF31D7D3F6}">
      <dgm:prSet/>
      <dgm:spPr/>
      <dgm:t>
        <a:bodyPr/>
        <a:lstStyle/>
        <a:p>
          <a:endParaRPr lang="zh-CN" altLang="en-US">
            <a:latin typeface="微软雅黑" pitchFamily="34" charset="-122"/>
            <a:ea typeface="微软雅黑" pitchFamily="34" charset="-122"/>
          </a:endParaRPr>
        </a:p>
      </dgm:t>
    </dgm:pt>
    <dgm:pt modelId="{5A0F3D56-2669-499E-A7C0-6C4B122414F8}" type="pres">
      <dgm:prSet presAssocID="{690F599B-DA74-450E-9D59-9BE76B93883C}" presName="linearFlow" presStyleCnt="0">
        <dgm:presLayoutVars>
          <dgm:dir/>
          <dgm:resizeHandles val="exact"/>
        </dgm:presLayoutVars>
      </dgm:prSet>
      <dgm:spPr/>
      <dgm:t>
        <a:bodyPr/>
        <a:lstStyle/>
        <a:p>
          <a:endParaRPr lang="zh-CN" altLang="en-US"/>
        </a:p>
      </dgm:t>
    </dgm:pt>
    <dgm:pt modelId="{307E3402-95B2-42AA-89B9-EA71C8F9A637}" type="pres">
      <dgm:prSet presAssocID="{2C37B5B5-3554-4BE7-BD04-C091FF185CAC}" presName="composite" presStyleCnt="0"/>
      <dgm:spPr/>
    </dgm:pt>
    <dgm:pt modelId="{F539F5DB-2867-4C32-845F-B133687A7E17}" type="pres">
      <dgm:prSet presAssocID="{2C37B5B5-3554-4BE7-BD04-C091FF185CAC}" presName="imgShp" presStyleLbl="fgImgPlace1" presStyleIdx="0" presStyleCnt="3"/>
      <dgm:spPr/>
    </dgm:pt>
    <dgm:pt modelId="{16B42001-1842-44C6-84C0-F3BE8F903EEA}" type="pres">
      <dgm:prSet presAssocID="{2C37B5B5-3554-4BE7-BD04-C091FF185CAC}" presName="txShp" presStyleLbl="node1" presStyleIdx="0" presStyleCnt="3">
        <dgm:presLayoutVars>
          <dgm:bulletEnabled val="1"/>
        </dgm:presLayoutVars>
      </dgm:prSet>
      <dgm:spPr/>
      <dgm:t>
        <a:bodyPr/>
        <a:lstStyle/>
        <a:p>
          <a:endParaRPr lang="zh-CN" altLang="en-US"/>
        </a:p>
      </dgm:t>
    </dgm:pt>
    <dgm:pt modelId="{EAD593C7-835E-4D11-90BA-647759A5B3EE}" type="pres">
      <dgm:prSet presAssocID="{18C5BF41-F258-45E0-9581-5327FD26BABC}" presName="spacing" presStyleCnt="0"/>
      <dgm:spPr/>
    </dgm:pt>
    <dgm:pt modelId="{1911FC3A-6954-4737-8A28-FF3B603A054B}" type="pres">
      <dgm:prSet presAssocID="{257A91B6-1B4C-4380-A54C-54C7B669034F}" presName="composite" presStyleCnt="0"/>
      <dgm:spPr/>
    </dgm:pt>
    <dgm:pt modelId="{96231421-885F-4C4A-AC6D-A48FCB90B51D}" type="pres">
      <dgm:prSet presAssocID="{257A91B6-1B4C-4380-A54C-54C7B669034F}" presName="imgShp" presStyleLbl="fgImgPlace1" presStyleIdx="1" presStyleCnt="3"/>
      <dgm:spPr/>
    </dgm:pt>
    <dgm:pt modelId="{425FF860-2BA4-4F5B-9C9F-160C61103A08}" type="pres">
      <dgm:prSet presAssocID="{257A91B6-1B4C-4380-A54C-54C7B669034F}" presName="txShp" presStyleLbl="node1" presStyleIdx="1" presStyleCnt="3">
        <dgm:presLayoutVars>
          <dgm:bulletEnabled val="1"/>
        </dgm:presLayoutVars>
      </dgm:prSet>
      <dgm:spPr/>
      <dgm:t>
        <a:bodyPr/>
        <a:lstStyle/>
        <a:p>
          <a:endParaRPr lang="zh-CN" altLang="en-US"/>
        </a:p>
      </dgm:t>
    </dgm:pt>
    <dgm:pt modelId="{11597815-3513-44F1-B04C-6D7A4CC46508}" type="pres">
      <dgm:prSet presAssocID="{7FE305F1-975A-4052-9377-43A3A93DC318}" presName="spacing" presStyleCnt="0"/>
      <dgm:spPr/>
    </dgm:pt>
    <dgm:pt modelId="{675BBADD-557F-46E1-B2E9-D9CD534C1411}" type="pres">
      <dgm:prSet presAssocID="{0E01F5D9-BFF9-434F-B192-F0D60DFE3129}" presName="composite" presStyleCnt="0"/>
      <dgm:spPr/>
    </dgm:pt>
    <dgm:pt modelId="{0045423A-6FDB-460B-A5B1-0A9D1F70778D}" type="pres">
      <dgm:prSet presAssocID="{0E01F5D9-BFF9-434F-B192-F0D60DFE3129}" presName="imgShp" presStyleLbl="fgImgPlace1" presStyleIdx="2" presStyleCnt="3"/>
      <dgm:spPr/>
    </dgm:pt>
    <dgm:pt modelId="{987B2B5C-4FBB-4089-9751-7AC7A5061883}" type="pres">
      <dgm:prSet presAssocID="{0E01F5D9-BFF9-434F-B192-F0D60DFE3129}" presName="txShp" presStyleLbl="node1" presStyleIdx="2" presStyleCnt="3">
        <dgm:presLayoutVars>
          <dgm:bulletEnabled val="1"/>
        </dgm:presLayoutVars>
      </dgm:prSet>
      <dgm:spPr/>
      <dgm:t>
        <a:bodyPr/>
        <a:lstStyle/>
        <a:p>
          <a:endParaRPr lang="zh-CN" altLang="en-US"/>
        </a:p>
      </dgm:t>
    </dgm:pt>
  </dgm:ptLst>
  <dgm:cxnLst>
    <dgm:cxn modelId="{F38E6123-BDDA-4DB2-B26F-7036B9E3D8C8}" srcId="{690F599B-DA74-450E-9D59-9BE76B93883C}" destId="{2C37B5B5-3554-4BE7-BD04-C091FF185CAC}" srcOrd="0" destOrd="0" parTransId="{AFC18448-EA69-47DF-8773-1C0A16ADEFD3}" sibTransId="{18C5BF41-F258-45E0-9581-5327FD26BABC}"/>
    <dgm:cxn modelId="{EBB81F64-2B67-49CB-A94F-2154D9304050}" type="presOf" srcId="{0E01F5D9-BFF9-434F-B192-F0D60DFE3129}" destId="{987B2B5C-4FBB-4089-9751-7AC7A5061883}" srcOrd="0" destOrd="0" presId="urn:microsoft.com/office/officeart/2005/8/layout/vList3#2"/>
    <dgm:cxn modelId="{84D2AD53-31CB-4031-B063-916BC5F5E74E}" type="presOf" srcId="{2C37B5B5-3554-4BE7-BD04-C091FF185CAC}" destId="{16B42001-1842-44C6-84C0-F3BE8F903EEA}" srcOrd="0" destOrd="0" presId="urn:microsoft.com/office/officeart/2005/8/layout/vList3#2"/>
    <dgm:cxn modelId="{ED821651-9771-47AD-A034-E33F78211F0A}" type="presOf" srcId="{690F599B-DA74-450E-9D59-9BE76B93883C}" destId="{5A0F3D56-2669-499E-A7C0-6C4B122414F8}" srcOrd="0" destOrd="0" presId="urn:microsoft.com/office/officeart/2005/8/layout/vList3#2"/>
    <dgm:cxn modelId="{E93877B3-08A7-4C04-93AB-7C95F7A67442}" type="presOf" srcId="{257A91B6-1B4C-4380-A54C-54C7B669034F}" destId="{425FF860-2BA4-4F5B-9C9F-160C61103A08}" srcOrd="0" destOrd="0" presId="urn:microsoft.com/office/officeart/2005/8/layout/vList3#2"/>
    <dgm:cxn modelId="{4947C2EA-51DD-480C-AF22-E9FF31D7D3F6}" srcId="{690F599B-DA74-450E-9D59-9BE76B93883C}" destId="{0E01F5D9-BFF9-434F-B192-F0D60DFE3129}" srcOrd="2" destOrd="0" parTransId="{6A998459-FA2F-4C19-9F1C-464D245DCA23}" sibTransId="{79A21A42-9609-40FA-BCD8-FD2C2B94D60B}"/>
    <dgm:cxn modelId="{072056CF-E3A8-43C9-8F72-DEFB96537E7C}" srcId="{690F599B-DA74-450E-9D59-9BE76B93883C}" destId="{257A91B6-1B4C-4380-A54C-54C7B669034F}" srcOrd="1" destOrd="0" parTransId="{E8D5E801-BAF7-4151-B544-86CFC985AE0B}" sibTransId="{7FE305F1-975A-4052-9377-43A3A93DC318}"/>
    <dgm:cxn modelId="{B3462639-AABD-483B-AE28-B0B0459EE0F2}" type="presParOf" srcId="{5A0F3D56-2669-499E-A7C0-6C4B122414F8}" destId="{307E3402-95B2-42AA-89B9-EA71C8F9A637}" srcOrd="0" destOrd="0" presId="urn:microsoft.com/office/officeart/2005/8/layout/vList3#2"/>
    <dgm:cxn modelId="{1788B8E1-6402-443B-94AC-A7FD878DB7DC}" type="presParOf" srcId="{307E3402-95B2-42AA-89B9-EA71C8F9A637}" destId="{F539F5DB-2867-4C32-845F-B133687A7E17}" srcOrd="0" destOrd="0" presId="urn:microsoft.com/office/officeart/2005/8/layout/vList3#2"/>
    <dgm:cxn modelId="{5034EA78-48C0-4209-A85E-7DAEEAA0CA98}" type="presParOf" srcId="{307E3402-95B2-42AA-89B9-EA71C8F9A637}" destId="{16B42001-1842-44C6-84C0-F3BE8F903EEA}" srcOrd="1" destOrd="0" presId="urn:microsoft.com/office/officeart/2005/8/layout/vList3#2"/>
    <dgm:cxn modelId="{FDA18DB4-98AA-49DC-890D-0AB5E390370D}" type="presParOf" srcId="{5A0F3D56-2669-499E-A7C0-6C4B122414F8}" destId="{EAD593C7-835E-4D11-90BA-647759A5B3EE}" srcOrd="1" destOrd="0" presId="urn:microsoft.com/office/officeart/2005/8/layout/vList3#2"/>
    <dgm:cxn modelId="{5E2A76DF-3CBC-44C0-A2FA-D2071BF2496C}" type="presParOf" srcId="{5A0F3D56-2669-499E-A7C0-6C4B122414F8}" destId="{1911FC3A-6954-4737-8A28-FF3B603A054B}" srcOrd="2" destOrd="0" presId="urn:microsoft.com/office/officeart/2005/8/layout/vList3#2"/>
    <dgm:cxn modelId="{597C3AF8-4FF9-4F3D-8D90-80AB77884972}" type="presParOf" srcId="{1911FC3A-6954-4737-8A28-FF3B603A054B}" destId="{96231421-885F-4C4A-AC6D-A48FCB90B51D}" srcOrd="0" destOrd="0" presId="urn:microsoft.com/office/officeart/2005/8/layout/vList3#2"/>
    <dgm:cxn modelId="{C5FDD967-3D54-4897-8538-8C74D8BC9186}" type="presParOf" srcId="{1911FC3A-6954-4737-8A28-FF3B603A054B}" destId="{425FF860-2BA4-4F5B-9C9F-160C61103A08}" srcOrd="1" destOrd="0" presId="urn:microsoft.com/office/officeart/2005/8/layout/vList3#2"/>
    <dgm:cxn modelId="{FB448C44-EC35-44C4-8A8C-B5892918FE74}" type="presParOf" srcId="{5A0F3D56-2669-499E-A7C0-6C4B122414F8}" destId="{11597815-3513-44F1-B04C-6D7A4CC46508}" srcOrd="3" destOrd="0" presId="urn:microsoft.com/office/officeart/2005/8/layout/vList3#2"/>
    <dgm:cxn modelId="{4E36566E-E88E-45FF-B6FE-C1A4AA134AD1}" type="presParOf" srcId="{5A0F3D56-2669-499E-A7C0-6C4B122414F8}" destId="{675BBADD-557F-46E1-B2E9-D9CD534C1411}" srcOrd="4" destOrd="0" presId="urn:microsoft.com/office/officeart/2005/8/layout/vList3#2"/>
    <dgm:cxn modelId="{15E62E6A-7295-4793-A301-A7FA2977F178}" type="presParOf" srcId="{675BBADD-557F-46E1-B2E9-D9CD534C1411}" destId="{0045423A-6FDB-460B-A5B1-0A9D1F70778D}" srcOrd="0" destOrd="0" presId="urn:microsoft.com/office/officeart/2005/8/layout/vList3#2"/>
    <dgm:cxn modelId="{32F64A9D-5186-4304-B536-0DD7427742E3}" type="presParOf" srcId="{675BBADD-557F-46E1-B2E9-D9CD534C1411}" destId="{987B2B5C-4FBB-4089-9751-7AC7A5061883}" srcOrd="1" destOrd="0" presId="urn:microsoft.com/office/officeart/2005/8/layout/vList3#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AA9BC88-89DE-420E-8DE3-61856D63A7CE}"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zh-CN" altLang="en-US"/>
        </a:p>
      </dgm:t>
    </dgm:pt>
    <dgm:pt modelId="{F0C6282A-E36E-4917-9CBB-002866E6CD9C}" type="pres">
      <dgm:prSet presAssocID="{4AA9BC88-89DE-420E-8DE3-61856D63A7CE}" presName="linear" presStyleCnt="0">
        <dgm:presLayoutVars>
          <dgm:animLvl val="lvl"/>
          <dgm:resizeHandles val="exact"/>
        </dgm:presLayoutVars>
      </dgm:prSet>
      <dgm:spPr/>
      <dgm:t>
        <a:bodyPr/>
        <a:lstStyle/>
        <a:p>
          <a:endParaRPr lang="zh-CN" altLang="en-US"/>
        </a:p>
      </dgm:t>
    </dgm:pt>
  </dgm:ptLst>
  <dgm:cxnLst>
    <dgm:cxn modelId="{28F0F803-48B7-465A-8877-B8073826EF98}" type="presOf" srcId="{4AA9BC88-89DE-420E-8DE3-61856D63A7CE}" destId="{F0C6282A-E36E-4917-9CBB-002866E6CD9C}"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AA9BC88-89DE-420E-8DE3-61856D63A7CE}"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zh-CN" altLang="en-US"/>
        </a:p>
      </dgm:t>
    </dgm:pt>
    <dgm:pt modelId="{F0C6282A-E36E-4917-9CBB-002866E6CD9C}" type="pres">
      <dgm:prSet presAssocID="{4AA9BC88-89DE-420E-8DE3-61856D63A7CE}" presName="linear" presStyleCnt="0">
        <dgm:presLayoutVars>
          <dgm:animLvl val="lvl"/>
          <dgm:resizeHandles val="exact"/>
        </dgm:presLayoutVars>
      </dgm:prSet>
      <dgm:spPr/>
      <dgm:t>
        <a:bodyPr/>
        <a:lstStyle/>
        <a:p>
          <a:endParaRPr lang="zh-CN" altLang="en-US"/>
        </a:p>
      </dgm:t>
    </dgm:pt>
  </dgm:ptLst>
  <dgm:cxnLst>
    <dgm:cxn modelId="{E7E82FB1-478E-4B74-A205-3FB2BA62007E}" type="presOf" srcId="{4AA9BC88-89DE-420E-8DE3-61856D63A7CE}" destId="{F0C6282A-E36E-4917-9CBB-002866E6CD9C}"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AA9BC88-89DE-420E-8DE3-61856D63A7CE}"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zh-CN" altLang="en-US"/>
        </a:p>
      </dgm:t>
    </dgm:pt>
    <dgm:pt modelId="{F0C6282A-E36E-4917-9CBB-002866E6CD9C}" type="pres">
      <dgm:prSet presAssocID="{4AA9BC88-89DE-420E-8DE3-61856D63A7CE}" presName="linear" presStyleCnt="0">
        <dgm:presLayoutVars>
          <dgm:animLvl val="lvl"/>
          <dgm:resizeHandles val="exact"/>
        </dgm:presLayoutVars>
      </dgm:prSet>
      <dgm:spPr/>
      <dgm:t>
        <a:bodyPr/>
        <a:lstStyle/>
        <a:p>
          <a:endParaRPr lang="zh-CN" altLang="en-US"/>
        </a:p>
      </dgm:t>
    </dgm:pt>
  </dgm:ptLst>
  <dgm:cxnLst>
    <dgm:cxn modelId="{B1223DAE-5CFA-4496-A384-3B7D525A3CB6}" type="presOf" srcId="{4AA9BC88-89DE-420E-8DE3-61856D63A7CE}" destId="{F0C6282A-E36E-4917-9CBB-002866E6CD9C}"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1A10045-281C-475C-B4BE-D41B7A84A25B}" type="doc">
      <dgm:prSet loTypeId="urn:microsoft.com/office/officeart/2005/8/layout/vList4#1" loCatId="picture" qsTypeId="urn:microsoft.com/office/officeart/2005/8/quickstyle/3d1" qsCatId="3D" csTypeId="urn:microsoft.com/office/officeart/2005/8/colors/accent2_2" csCatId="accent2" phldr="1"/>
      <dgm:spPr/>
      <dgm:t>
        <a:bodyPr/>
        <a:lstStyle/>
        <a:p>
          <a:endParaRPr lang="zh-CN" altLang="en-US"/>
        </a:p>
      </dgm:t>
    </dgm:pt>
    <dgm:pt modelId="{72849EC1-9143-42C0-9E26-A78FE21DD9B8}">
      <dgm:prSet phldrT="[文本]" custT="1"/>
      <dgm:spPr/>
      <dgm:t>
        <a:bodyPr/>
        <a:lstStyle/>
        <a:p>
          <a:pPr algn="ctr"/>
          <a:r>
            <a:rPr lang="zh-CN" altLang="en-US" sz="2400" b="1" spc="600" dirty="0" smtClean="0">
              <a:latin typeface="微软雅黑" pitchFamily="34" charset="-122"/>
              <a:ea typeface="微软雅黑" pitchFamily="34" charset="-122"/>
            </a:rPr>
            <a:t>领导的决心</a:t>
          </a:r>
          <a:endParaRPr lang="zh-CN" altLang="en-US" sz="2400" b="1" spc="600" dirty="0">
            <a:latin typeface="微软雅黑" pitchFamily="34" charset="-122"/>
            <a:ea typeface="微软雅黑" pitchFamily="34" charset="-122"/>
          </a:endParaRPr>
        </a:p>
      </dgm:t>
    </dgm:pt>
    <dgm:pt modelId="{1A630702-1393-42D6-803C-1D54FE0B0F16}" type="parTrans" cxnId="{8EE17542-A6DD-48BC-BAB6-5EE8E5CEA6D5}">
      <dgm:prSet/>
      <dgm:spPr/>
      <dgm:t>
        <a:bodyPr/>
        <a:lstStyle/>
        <a:p>
          <a:endParaRPr lang="zh-CN" altLang="en-US"/>
        </a:p>
      </dgm:t>
    </dgm:pt>
    <dgm:pt modelId="{797FF6E2-F4EC-475E-8F82-5A05AB28211C}" type="sibTrans" cxnId="{8EE17542-A6DD-48BC-BAB6-5EE8E5CEA6D5}">
      <dgm:prSet/>
      <dgm:spPr/>
      <dgm:t>
        <a:bodyPr/>
        <a:lstStyle/>
        <a:p>
          <a:endParaRPr lang="zh-CN" altLang="en-US"/>
        </a:p>
      </dgm:t>
    </dgm:pt>
    <dgm:pt modelId="{09DF5A76-D471-4E3E-83DC-CDB945EA522E}">
      <dgm:prSet phldrT="[文本]" custT="1"/>
      <dgm:spPr/>
      <dgm:t>
        <a:bodyPr/>
        <a:lstStyle/>
        <a:p>
          <a:pPr algn="ctr"/>
          <a:r>
            <a:rPr lang="zh-CN" altLang="en-US" sz="2400" b="1" spc="600" dirty="0" smtClean="0">
              <a:latin typeface="微软雅黑" pitchFamily="34" charset="-122"/>
              <a:ea typeface="微软雅黑" pitchFamily="34" charset="-122"/>
            </a:rPr>
            <a:t>全体的认同</a:t>
          </a:r>
          <a:endParaRPr lang="zh-CN" altLang="en-US" sz="2400" b="1" spc="600" dirty="0">
            <a:latin typeface="微软雅黑" pitchFamily="34" charset="-122"/>
            <a:ea typeface="微软雅黑" pitchFamily="34" charset="-122"/>
          </a:endParaRPr>
        </a:p>
      </dgm:t>
    </dgm:pt>
    <dgm:pt modelId="{CF8B4F1E-827F-4731-80B4-AEE7BDE55EB5}" type="parTrans" cxnId="{23D1772F-C1D6-4564-AE9F-D4B117CD6EDE}">
      <dgm:prSet/>
      <dgm:spPr/>
      <dgm:t>
        <a:bodyPr/>
        <a:lstStyle/>
        <a:p>
          <a:endParaRPr lang="zh-CN" altLang="en-US"/>
        </a:p>
      </dgm:t>
    </dgm:pt>
    <dgm:pt modelId="{7D48BA2B-B20F-4E35-B236-9C510D396691}" type="sibTrans" cxnId="{23D1772F-C1D6-4564-AE9F-D4B117CD6EDE}">
      <dgm:prSet/>
      <dgm:spPr/>
      <dgm:t>
        <a:bodyPr/>
        <a:lstStyle/>
        <a:p>
          <a:endParaRPr lang="zh-CN" altLang="en-US"/>
        </a:p>
      </dgm:t>
    </dgm:pt>
    <dgm:pt modelId="{261793A5-8C8D-47CC-998F-686EF7FEFC22}">
      <dgm:prSet phldrT="[文本]" custT="1"/>
      <dgm:spPr/>
      <dgm:t>
        <a:bodyPr/>
        <a:lstStyle/>
        <a:p>
          <a:pPr algn="ctr"/>
          <a:r>
            <a:rPr lang="zh-CN" altLang="en-US" sz="2400" b="1" spc="600" dirty="0" smtClean="0">
              <a:latin typeface="微软雅黑" pitchFamily="34" charset="-122"/>
              <a:ea typeface="微软雅黑" pitchFamily="34" charset="-122"/>
            </a:rPr>
            <a:t>合理的定位</a:t>
          </a:r>
          <a:endParaRPr lang="zh-CN" altLang="en-US" sz="2400" b="1" spc="600" dirty="0">
            <a:latin typeface="微软雅黑" pitchFamily="34" charset="-122"/>
            <a:ea typeface="微软雅黑" pitchFamily="34" charset="-122"/>
          </a:endParaRPr>
        </a:p>
      </dgm:t>
    </dgm:pt>
    <dgm:pt modelId="{B6935AA2-A364-4535-8F46-C72783DE2F55}" type="parTrans" cxnId="{C3D0769D-FE74-4DFF-8B44-4B0E775EA74C}">
      <dgm:prSet/>
      <dgm:spPr/>
      <dgm:t>
        <a:bodyPr/>
        <a:lstStyle/>
        <a:p>
          <a:endParaRPr lang="zh-CN" altLang="en-US"/>
        </a:p>
      </dgm:t>
    </dgm:pt>
    <dgm:pt modelId="{AD1F4D2A-466E-44FE-8C01-39BDA7557BB8}" type="sibTrans" cxnId="{C3D0769D-FE74-4DFF-8B44-4B0E775EA74C}">
      <dgm:prSet/>
      <dgm:spPr/>
      <dgm:t>
        <a:bodyPr/>
        <a:lstStyle/>
        <a:p>
          <a:endParaRPr lang="zh-CN" altLang="en-US"/>
        </a:p>
      </dgm:t>
    </dgm:pt>
    <dgm:pt modelId="{0D4164A6-62E3-4CDB-A785-67D6EDEF27E4}">
      <dgm:prSet phldrT="[文本]" custT="1"/>
      <dgm:spPr/>
      <dgm:t>
        <a:bodyPr/>
        <a:lstStyle/>
        <a:p>
          <a:pPr algn="ctr"/>
          <a:r>
            <a:rPr lang="zh-CN" altLang="en-US" sz="2400" b="1" spc="600" dirty="0" smtClean="0">
              <a:latin typeface="微软雅黑" pitchFamily="34" charset="-122"/>
              <a:ea typeface="微软雅黑" pitchFamily="34" charset="-122"/>
            </a:rPr>
            <a:t>明确的目标</a:t>
          </a:r>
          <a:endParaRPr lang="zh-CN" altLang="en-US" sz="2400" b="1" spc="600" dirty="0">
            <a:latin typeface="微软雅黑" pitchFamily="34" charset="-122"/>
            <a:ea typeface="微软雅黑" pitchFamily="34" charset="-122"/>
          </a:endParaRPr>
        </a:p>
      </dgm:t>
    </dgm:pt>
    <dgm:pt modelId="{B2BC972B-A668-4BF6-9768-3BD2CF0D01C0}" type="parTrans" cxnId="{2454C0A8-8684-4278-96A6-045A1937FCAC}">
      <dgm:prSet/>
      <dgm:spPr/>
      <dgm:t>
        <a:bodyPr/>
        <a:lstStyle/>
        <a:p>
          <a:endParaRPr lang="zh-CN" altLang="en-US"/>
        </a:p>
      </dgm:t>
    </dgm:pt>
    <dgm:pt modelId="{CA9387B1-0585-4C32-ACA5-1772E054D487}" type="sibTrans" cxnId="{2454C0A8-8684-4278-96A6-045A1937FCAC}">
      <dgm:prSet/>
      <dgm:spPr/>
      <dgm:t>
        <a:bodyPr/>
        <a:lstStyle/>
        <a:p>
          <a:endParaRPr lang="zh-CN" altLang="en-US"/>
        </a:p>
      </dgm:t>
    </dgm:pt>
    <dgm:pt modelId="{52FB572C-86FC-4E24-9B13-BC2AF4144C8A}">
      <dgm:prSet phldrT="[文本]" custT="1"/>
      <dgm:spPr/>
      <dgm:t>
        <a:bodyPr/>
        <a:lstStyle/>
        <a:p>
          <a:pPr algn="ctr"/>
          <a:r>
            <a:rPr lang="zh-CN" altLang="en-US" sz="2400" b="1" spc="600" dirty="0" smtClean="0">
              <a:latin typeface="微软雅黑" pitchFamily="34" charset="-122"/>
              <a:ea typeface="微软雅黑" pitchFamily="34" charset="-122"/>
            </a:rPr>
            <a:t>可行的方案</a:t>
          </a:r>
          <a:endParaRPr lang="zh-CN" altLang="en-US" sz="2400" b="1" spc="600" dirty="0">
            <a:latin typeface="微软雅黑" pitchFamily="34" charset="-122"/>
            <a:ea typeface="微软雅黑" pitchFamily="34" charset="-122"/>
          </a:endParaRPr>
        </a:p>
      </dgm:t>
    </dgm:pt>
    <dgm:pt modelId="{9BAA1D9F-495B-464D-9218-7D8DE5E50704}" type="parTrans" cxnId="{404440E3-41E7-4024-A64F-D0BF0808A5EC}">
      <dgm:prSet/>
      <dgm:spPr/>
      <dgm:t>
        <a:bodyPr/>
        <a:lstStyle/>
        <a:p>
          <a:endParaRPr lang="zh-CN" altLang="en-US"/>
        </a:p>
      </dgm:t>
    </dgm:pt>
    <dgm:pt modelId="{F80AF3DE-E223-471E-8103-E4A4AF07B6A4}" type="sibTrans" cxnId="{404440E3-41E7-4024-A64F-D0BF0808A5EC}">
      <dgm:prSet/>
      <dgm:spPr/>
      <dgm:t>
        <a:bodyPr/>
        <a:lstStyle/>
        <a:p>
          <a:endParaRPr lang="zh-CN" altLang="en-US"/>
        </a:p>
      </dgm:t>
    </dgm:pt>
    <dgm:pt modelId="{71DCB862-D08C-4002-A006-A661DE88F6AC}">
      <dgm:prSet phldrT="[文本]" custT="1"/>
      <dgm:spPr/>
      <dgm:t>
        <a:bodyPr/>
        <a:lstStyle/>
        <a:p>
          <a:pPr algn="ctr"/>
          <a:r>
            <a:rPr lang="zh-CN" altLang="en-US" sz="2400" b="1" spc="600" dirty="0" smtClean="0">
              <a:latin typeface="微软雅黑" pitchFamily="34" charset="-122"/>
              <a:ea typeface="微软雅黑" pitchFamily="34" charset="-122"/>
            </a:rPr>
            <a:t>资源的保障</a:t>
          </a:r>
          <a:endParaRPr lang="zh-CN" altLang="en-US" sz="2400" b="1" spc="600" dirty="0">
            <a:latin typeface="微软雅黑" pitchFamily="34" charset="-122"/>
            <a:ea typeface="微软雅黑" pitchFamily="34" charset="-122"/>
          </a:endParaRPr>
        </a:p>
      </dgm:t>
    </dgm:pt>
    <dgm:pt modelId="{1D284389-F298-4E2E-8E31-E9FA519258C6}" type="parTrans" cxnId="{97F90B32-B2B6-4F86-8A7A-A969109175B9}">
      <dgm:prSet/>
      <dgm:spPr/>
      <dgm:t>
        <a:bodyPr/>
        <a:lstStyle/>
        <a:p>
          <a:endParaRPr lang="zh-CN" altLang="en-US"/>
        </a:p>
      </dgm:t>
    </dgm:pt>
    <dgm:pt modelId="{55A70976-0FC4-458B-846D-4C20010F81F5}" type="sibTrans" cxnId="{97F90B32-B2B6-4F86-8A7A-A969109175B9}">
      <dgm:prSet/>
      <dgm:spPr/>
      <dgm:t>
        <a:bodyPr/>
        <a:lstStyle/>
        <a:p>
          <a:endParaRPr lang="zh-CN" altLang="en-US"/>
        </a:p>
      </dgm:t>
    </dgm:pt>
    <dgm:pt modelId="{AA07A65F-2399-432B-B5E8-7FC24CE0A615}">
      <dgm:prSet phldrT="[文本]" custT="1"/>
      <dgm:spPr/>
      <dgm:t>
        <a:bodyPr/>
        <a:lstStyle/>
        <a:p>
          <a:pPr algn="ctr"/>
          <a:r>
            <a:rPr lang="zh-CN" altLang="en-US" sz="2400" b="1" spc="600" dirty="0" smtClean="0">
              <a:latin typeface="微软雅黑" pitchFamily="34" charset="-122"/>
              <a:ea typeface="微软雅黑" pitchFamily="34" charset="-122"/>
            </a:rPr>
            <a:t>适时的修订</a:t>
          </a:r>
          <a:endParaRPr lang="zh-CN" altLang="en-US" sz="2400" b="1" spc="600" dirty="0">
            <a:latin typeface="微软雅黑" pitchFamily="34" charset="-122"/>
            <a:ea typeface="微软雅黑" pitchFamily="34" charset="-122"/>
          </a:endParaRPr>
        </a:p>
      </dgm:t>
    </dgm:pt>
    <dgm:pt modelId="{E991BA8E-CE84-403F-89DC-EF8EA5663B06}" type="parTrans" cxnId="{361DDFA0-408D-4DD0-A388-0AA6A2B6F83E}">
      <dgm:prSet/>
      <dgm:spPr/>
      <dgm:t>
        <a:bodyPr/>
        <a:lstStyle/>
        <a:p>
          <a:endParaRPr lang="zh-CN" altLang="en-US"/>
        </a:p>
      </dgm:t>
    </dgm:pt>
    <dgm:pt modelId="{5A532EF0-4FC9-4C4E-8C39-F6ED39CCC53E}" type="sibTrans" cxnId="{361DDFA0-408D-4DD0-A388-0AA6A2B6F83E}">
      <dgm:prSet/>
      <dgm:spPr/>
      <dgm:t>
        <a:bodyPr/>
        <a:lstStyle/>
        <a:p>
          <a:endParaRPr lang="zh-CN" altLang="en-US"/>
        </a:p>
      </dgm:t>
    </dgm:pt>
    <dgm:pt modelId="{ED30F979-2E2E-4CE1-B255-6D92567C9455}">
      <dgm:prSet phldrT="[文本]" custT="1"/>
      <dgm:spPr/>
      <dgm:t>
        <a:bodyPr/>
        <a:lstStyle/>
        <a:p>
          <a:pPr algn="ctr"/>
          <a:r>
            <a:rPr lang="zh-CN" altLang="en-US" sz="2400" b="1" spc="600" dirty="0" smtClean="0">
              <a:latin typeface="微软雅黑" pitchFamily="34" charset="-122"/>
              <a:ea typeface="微软雅黑" pitchFamily="34" charset="-122"/>
            </a:rPr>
            <a:t>可见的预期</a:t>
          </a:r>
          <a:endParaRPr lang="zh-CN" altLang="en-US" sz="2400" b="1" spc="600" dirty="0">
            <a:latin typeface="微软雅黑" pitchFamily="34" charset="-122"/>
            <a:ea typeface="微软雅黑" pitchFamily="34" charset="-122"/>
          </a:endParaRPr>
        </a:p>
      </dgm:t>
    </dgm:pt>
    <dgm:pt modelId="{9AA9A8BD-DFF0-431E-A3C6-64C059691F43}" type="parTrans" cxnId="{C1217557-F926-4C50-85D9-69A4169DCEA2}">
      <dgm:prSet/>
      <dgm:spPr/>
      <dgm:t>
        <a:bodyPr/>
        <a:lstStyle/>
        <a:p>
          <a:endParaRPr lang="zh-CN" altLang="en-US"/>
        </a:p>
      </dgm:t>
    </dgm:pt>
    <dgm:pt modelId="{FF60C0E4-F0BF-4566-B364-DA3FE3ADD87F}" type="sibTrans" cxnId="{C1217557-F926-4C50-85D9-69A4169DCEA2}">
      <dgm:prSet/>
      <dgm:spPr/>
      <dgm:t>
        <a:bodyPr/>
        <a:lstStyle/>
        <a:p>
          <a:endParaRPr lang="zh-CN" altLang="en-US"/>
        </a:p>
      </dgm:t>
    </dgm:pt>
    <dgm:pt modelId="{22DF734E-17B6-4457-A087-3DD3D26DD16C}" type="pres">
      <dgm:prSet presAssocID="{81A10045-281C-475C-B4BE-D41B7A84A25B}" presName="linear" presStyleCnt="0">
        <dgm:presLayoutVars>
          <dgm:dir/>
          <dgm:resizeHandles val="exact"/>
        </dgm:presLayoutVars>
      </dgm:prSet>
      <dgm:spPr/>
      <dgm:t>
        <a:bodyPr/>
        <a:lstStyle/>
        <a:p>
          <a:endParaRPr lang="zh-CN" altLang="en-US"/>
        </a:p>
      </dgm:t>
    </dgm:pt>
    <dgm:pt modelId="{18FE20C6-EFA5-4078-A106-651F5B5510A3}" type="pres">
      <dgm:prSet presAssocID="{72849EC1-9143-42C0-9E26-A78FE21DD9B8}" presName="comp" presStyleCnt="0"/>
      <dgm:spPr/>
    </dgm:pt>
    <dgm:pt modelId="{92D35E85-11F1-4406-A754-D57245F111AB}" type="pres">
      <dgm:prSet presAssocID="{72849EC1-9143-42C0-9E26-A78FE21DD9B8}" presName="box" presStyleLbl="node1" presStyleIdx="0" presStyleCnt="8"/>
      <dgm:spPr/>
      <dgm:t>
        <a:bodyPr/>
        <a:lstStyle/>
        <a:p>
          <a:endParaRPr lang="zh-CN" altLang="en-US"/>
        </a:p>
      </dgm:t>
    </dgm:pt>
    <dgm:pt modelId="{C7B2CAD7-4AAB-41F6-8F9F-FF476A1E62C6}" type="pres">
      <dgm:prSet presAssocID="{72849EC1-9143-42C0-9E26-A78FE21DD9B8}" presName="img" presStyleLbl="fgImgPlace1" presStyleIdx="0" presStyleCnt="8"/>
      <dgm:spPr/>
    </dgm:pt>
    <dgm:pt modelId="{F6EA930B-0D02-4029-BE17-10F0A73CEA9D}" type="pres">
      <dgm:prSet presAssocID="{72849EC1-9143-42C0-9E26-A78FE21DD9B8}" presName="text" presStyleLbl="node1" presStyleIdx="0" presStyleCnt="8">
        <dgm:presLayoutVars>
          <dgm:bulletEnabled val="1"/>
        </dgm:presLayoutVars>
      </dgm:prSet>
      <dgm:spPr/>
      <dgm:t>
        <a:bodyPr/>
        <a:lstStyle/>
        <a:p>
          <a:endParaRPr lang="zh-CN" altLang="en-US"/>
        </a:p>
      </dgm:t>
    </dgm:pt>
    <dgm:pt modelId="{6A78001A-802B-48A1-8F52-FB991D9460DD}" type="pres">
      <dgm:prSet presAssocID="{797FF6E2-F4EC-475E-8F82-5A05AB28211C}" presName="spacer" presStyleCnt="0"/>
      <dgm:spPr/>
    </dgm:pt>
    <dgm:pt modelId="{C9C524F3-3C5B-4099-B63A-D4244608346F}" type="pres">
      <dgm:prSet presAssocID="{09DF5A76-D471-4E3E-83DC-CDB945EA522E}" presName="comp" presStyleCnt="0"/>
      <dgm:spPr/>
    </dgm:pt>
    <dgm:pt modelId="{9A7473FA-3DA3-483F-BCBD-C394BB812A11}" type="pres">
      <dgm:prSet presAssocID="{09DF5A76-D471-4E3E-83DC-CDB945EA522E}" presName="box" presStyleLbl="node1" presStyleIdx="1" presStyleCnt="8"/>
      <dgm:spPr/>
      <dgm:t>
        <a:bodyPr/>
        <a:lstStyle/>
        <a:p>
          <a:endParaRPr lang="zh-CN" altLang="en-US"/>
        </a:p>
      </dgm:t>
    </dgm:pt>
    <dgm:pt modelId="{64185B0A-1C23-4EC9-B6CE-3D47B1A0802B}" type="pres">
      <dgm:prSet presAssocID="{09DF5A76-D471-4E3E-83DC-CDB945EA522E}" presName="img" presStyleLbl="fgImgPlace1" presStyleIdx="1" presStyleCnt="8"/>
      <dgm:spPr/>
    </dgm:pt>
    <dgm:pt modelId="{E828A0A7-470C-4367-B54C-D01A77137842}" type="pres">
      <dgm:prSet presAssocID="{09DF5A76-D471-4E3E-83DC-CDB945EA522E}" presName="text" presStyleLbl="node1" presStyleIdx="1" presStyleCnt="8">
        <dgm:presLayoutVars>
          <dgm:bulletEnabled val="1"/>
        </dgm:presLayoutVars>
      </dgm:prSet>
      <dgm:spPr/>
      <dgm:t>
        <a:bodyPr/>
        <a:lstStyle/>
        <a:p>
          <a:endParaRPr lang="zh-CN" altLang="en-US"/>
        </a:p>
      </dgm:t>
    </dgm:pt>
    <dgm:pt modelId="{D0D4D784-2EE4-4FF7-92E0-9549D929AE9D}" type="pres">
      <dgm:prSet presAssocID="{7D48BA2B-B20F-4E35-B236-9C510D396691}" presName="spacer" presStyleCnt="0"/>
      <dgm:spPr/>
    </dgm:pt>
    <dgm:pt modelId="{2481A801-7F3F-47FB-814E-F5D84A568903}" type="pres">
      <dgm:prSet presAssocID="{261793A5-8C8D-47CC-998F-686EF7FEFC22}" presName="comp" presStyleCnt="0"/>
      <dgm:spPr/>
    </dgm:pt>
    <dgm:pt modelId="{E684199C-02AC-4D03-9ED7-5786BE97BC23}" type="pres">
      <dgm:prSet presAssocID="{261793A5-8C8D-47CC-998F-686EF7FEFC22}" presName="box" presStyleLbl="node1" presStyleIdx="2" presStyleCnt="8"/>
      <dgm:spPr/>
      <dgm:t>
        <a:bodyPr/>
        <a:lstStyle/>
        <a:p>
          <a:endParaRPr lang="zh-CN" altLang="en-US"/>
        </a:p>
      </dgm:t>
    </dgm:pt>
    <dgm:pt modelId="{0E5D3704-D410-41AA-9CBD-E0435D017A59}" type="pres">
      <dgm:prSet presAssocID="{261793A5-8C8D-47CC-998F-686EF7FEFC22}" presName="img" presStyleLbl="fgImgPlace1" presStyleIdx="2" presStyleCnt="8"/>
      <dgm:spPr/>
    </dgm:pt>
    <dgm:pt modelId="{C633447E-5304-4FE3-B896-46EF0C1862B2}" type="pres">
      <dgm:prSet presAssocID="{261793A5-8C8D-47CC-998F-686EF7FEFC22}" presName="text" presStyleLbl="node1" presStyleIdx="2" presStyleCnt="8">
        <dgm:presLayoutVars>
          <dgm:bulletEnabled val="1"/>
        </dgm:presLayoutVars>
      </dgm:prSet>
      <dgm:spPr/>
      <dgm:t>
        <a:bodyPr/>
        <a:lstStyle/>
        <a:p>
          <a:endParaRPr lang="zh-CN" altLang="en-US"/>
        </a:p>
      </dgm:t>
    </dgm:pt>
    <dgm:pt modelId="{59E8A64A-A8A8-46F2-9167-62ACE8732C7B}" type="pres">
      <dgm:prSet presAssocID="{AD1F4D2A-466E-44FE-8C01-39BDA7557BB8}" presName="spacer" presStyleCnt="0"/>
      <dgm:spPr/>
    </dgm:pt>
    <dgm:pt modelId="{C8274E9D-7B29-4400-8A45-4CC40AA24222}" type="pres">
      <dgm:prSet presAssocID="{0D4164A6-62E3-4CDB-A785-67D6EDEF27E4}" presName="comp" presStyleCnt="0"/>
      <dgm:spPr/>
    </dgm:pt>
    <dgm:pt modelId="{4E72C113-22F5-4221-B573-8F5A0A5EFFCC}" type="pres">
      <dgm:prSet presAssocID="{0D4164A6-62E3-4CDB-A785-67D6EDEF27E4}" presName="box" presStyleLbl="node1" presStyleIdx="3" presStyleCnt="8"/>
      <dgm:spPr/>
      <dgm:t>
        <a:bodyPr/>
        <a:lstStyle/>
        <a:p>
          <a:endParaRPr lang="zh-CN" altLang="en-US"/>
        </a:p>
      </dgm:t>
    </dgm:pt>
    <dgm:pt modelId="{9821A019-01FF-4E97-9676-DB5F64A8E5A0}" type="pres">
      <dgm:prSet presAssocID="{0D4164A6-62E3-4CDB-A785-67D6EDEF27E4}" presName="img" presStyleLbl="fgImgPlace1" presStyleIdx="3" presStyleCnt="8"/>
      <dgm:spPr/>
    </dgm:pt>
    <dgm:pt modelId="{CBC9A83E-B199-4852-94A9-E7C85F76E961}" type="pres">
      <dgm:prSet presAssocID="{0D4164A6-62E3-4CDB-A785-67D6EDEF27E4}" presName="text" presStyleLbl="node1" presStyleIdx="3" presStyleCnt="8">
        <dgm:presLayoutVars>
          <dgm:bulletEnabled val="1"/>
        </dgm:presLayoutVars>
      </dgm:prSet>
      <dgm:spPr/>
      <dgm:t>
        <a:bodyPr/>
        <a:lstStyle/>
        <a:p>
          <a:endParaRPr lang="zh-CN" altLang="en-US"/>
        </a:p>
      </dgm:t>
    </dgm:pt>
    <dgm:pt modelId="{F0F805C7-A7C1-4286-90DE-5C01F5DC3701}" type="pres">
      <dgm:prSet presAssocID="{CA9387B1-0585-4C32-ACA5-1772E054D487}" presName="spacer" presStyleCnt="0"/>
      <dgm:spPr/>
    </dgm:pt>
    <dgm:pt modelId="{2A6063ED-97DA-4918-AB52-0CD57A09842E}" type="pres">
      <dgm:prSet presAssocID="{ED30F979-2E2E-4CE1-B255-6D92567C9455}" presName="comp" presStyleCnt="0"/>
      <dgm:spPr/>
    </dgm:pt>
    <dgm:pt modelId="{C4C93B42-C04E-4ED3-84BD-A1883512788A}" type="pres">
      <dgm:prSet presAssocID="{ED30F979-2E2E-4CE1-B255-6D92567C9455}" presName="box" presStyleLbl="node1" presStyleIdx="4" presStyleCnt="8"/>
      <dgm:spPr/>
      <dgm:t>
        <a:bodyPr/>
        <a:lstStyle/>
        <a:p>
          <a:endParaRPr lang="zh-CN" altLang="en-US"/>
        </a:p>
      </dgm:t>
    </dgm:pt>
    <dgm:pt modelId="{0B08B336-58FB-43C5-97D3-112F03CBE696}" type="pres">
      <dgm:prSet presAssocID="{ED30F979-2E2E-4CE1-B255-6D92567C9455}" presName="img" presStyleLbl="fgImgPlace1" presStyleIdx="4" presStyleCnt="8"/>
      <dgm:spPr/>
    </dgm:pt>
    <dgm:pt modelId="{1880C113-069D-4CD1-A503-FB81A52040E1}" type="pres">
      <dgm:prSet presAssocID="{ED30F979-2E2E-4CE1-B255-6D92567C9455}" presName="text" presStyleLbl="node1" presStyleIdx="4" presStyleCnt="8">
        <dgm:presLayoutVars>
          <dgm:bulletEnabled val="1"/>
        </dgm:presLayoutVars>
      </dgm:prSet>
      <dgm:spPr/>
      <dgm:t>
        <a:bodyPr/>
        <a:lstStyle/>
        <a:p>
          <a:endParaRPr lang="zh-CN" altLang="en-US"/>
        </a:p>
      </dgm:t>
    </dgm:pt>
    <dgm:pt modelId="{1A0018CB-2969-4ED5-B589-407D30F3AD64}" type="pres">
      <dgm:prSet presAssocID="{FF60C0E4-F0BF-4566-B364-DA3FE3ADD87F}" presName="spacer" presStyleCnt="0"/>
      <dgm:spPr/>
    </dgm:pt>
    <dgm:pt modelId="{B1296B97-BAA4-4106-912C-4C8A9A862985}" type="pres">
      <dgm:prSet presAssocID="{52FB572C-86FC-4E24-9B13-BC2AF4144C8A}" presName="comp" presStyleCnt="0"/>
      <dgm:spPr/>
    </dgm:pt>
    <dgm:pt modelId="{8BCEFD61-20FB-45C8-A58B-F785A49C9796}" type="pres">
      <dgm:prSet presAssocID="{52FB572C-86FC-4E24-9B13-BC2AF4144C8A}" presName="box" presStyleLbl="node1" presStyleIdx="5" presStyleCnt="8"/>
      <dgm:spPr/>
      <dgm:t>
        <a:bodyPr/>
        <a:lstStyle/>
        <a:p>
          <a:endParaRPr lang="zh-CN" altLang="en-US"/>
        </a:p>
      </dgm:t>
    </dgm:pt>
    <dgm:pt modelId="{C741388F-6C02-4942-8EEA-767A2E2CF81D}" type="pres">
      <dgm:prSet presAssocID="{52FB572C-86FC-4E24-9B13-BC2AF4144C8A}" presName="img" presStyleLbl="fgImgPlace1" presStyleIdx="5" presStyleCnt="8"/>
      <dgm:spPr/>
    </dgm:pt>
    <dgm:pt modelId="{23C734E6-37AE-499A-8648-07B91A0141D3}" type="pres">
      <dgm:prSet presAssocID="{52FB572C-86FC-4E24-9B13-BC2AF4144C8A}" presName="text" presStyleLbl="node1" presStyleIdx="5" presStyleCnt="8">
        <dgm:presLayoutVars>
          <dgm:bulletEnabled val="1"/>
        </dgm:presLayoutVars>
      </dgm:prSet>
      <dgm:spPr/>
      <dgm:t>
        <a:bodyPr/>
        <a:lstStyle/>
        <a:p>
          <a:endParaRPr lang="zh-CN" altLang="en-US"/>
        </a:p>
      </dgm:t>
    </dgm:pt>
    <dgm:pt modelId="{E7F8112E-44A3-42AA-BF67-1B7910B89C11}" type="pres">
      <dgm:prSet presAssocID="{F80AF3DE-E223-471E-8103-E4A4AF07B6A4}" presName="spacer" presStyleCnt="0"/>
      <dgm:spPr/>
    </dgm:pt>
    <dgm:pt modelId="{BB3F06CF-C03E-4462-84C2-541829707772}" type="pres">
      <dgm:prSet presAssocID="{71DCB862-D08C-4002-A006-A661DE88F6AC}" presName="comp" presStyleCnt="0"/>
      <dgm:spPr/>
    </dgm:pt>
    <dgm:pt modelId="{2907CEF3-1516-4C8E-A703-2626FAC305E4}" type="pres">
      <dgm:prSet presAssocID="{71DCB862-D08C-4002-A006-A661DE88F6AC}" presName="box" presStyleLbl="node1" presStyleIdx="6" presStyleCnt="8"/>
      <dgm:spPr/>
      <dgm:t>
        <a:bodyPr/>
        <a:lstStyle/>
        <a:p>
          <a:endParaRPr lang="zh-CN" altLang="en-US"/>
        </a:p>
      </dgm:t>
    </dgm:pt>
    <dgm:pt modelId="{6626233A-60C7-4249-AF30-6944E6DB0DB5}" type="pres">
      <dgm:prSet presAssocID="{71DCB862-D08C-4002-A006-A661DE88F6AC}" presName="img" presStyleLbl="fgImgPlace1" presStyleIdx="6" presStyleCnt="8"/>
      <dgm:spPr/>
    </dgm:pt>
    <dgm:pt modelId="{1B4A4C80-71EF-4C58-A15E-BF3204789708}" type="pres">
      <dgm:prSet presAssocID="{71DCB862-D08C-4002-A006-A661DE88F6AC}" presName="text" presStyleLbl="node1" presStyleIdx="6" presStyleCnt="8">
        <dgm:presLayoutVars>
          <dgm:bulletEnabled val="1"/>
        </dgm:presLayoutVars>
      </dgm:prSet>
      <dgm:spPr/>
      <dgm:t>
        <a:bodyPr/>
        <a:lstStyle/>
        <a:p>
          <a:endParaRPr lang="zh-CN" altLang="en-US"/>
        </a:p>
      </dgm:t>
    </dgm:pt>
    <dgm:pt modelId="{2EF5703E-06E7-4360-9D6D-7749D04700E6}" type="pres">
      <dgm:prSet presAssocID="{55A70976-0FC4-458B-846D-4C20010F81F5}" presName="spacer" presStyleCnt="0"/>
      <dgm:spPr/>
    </dgm:pt>
    <dgm:pt modelId="{FDA47957-E4CC-4DCE-B82F-57508C0ADB60}" type="pres">
      <dgm:prSet presAssocID="{AA07A65F-2399-432B-B5E8-7FC24CE0A615}" presName="comp" presStyleCnt="0"/>
      <dgm:spPr/>
    </dgm:pt>
    <dgm:pt modelId="{AC200899-871E-4FB9-AF42-1DBC552D8328}" type="pres">
      <dgm:prSet presAssocID="{AA07A65F-2399-432B-B5E8-7FC24CE0A615}" presName="box" presStyleLbl="node1" presStyleIdx="7" presStyleCnt="8"/>
      <dgm:spPr/>
      <dgm:t>
        <a:bodyPr/>
        <a:lstStyle/>
        <a:p>
          <a:endParaRPr lang="zh-CN" altLang="en-US"/>
        </a:p>
      </dgm:t>
    </dgm:pt>
    <dgm:pt modelId="{93DEE39D-78E5-45FC-86E6-EA09022322E4}" type="pres">
      <dgm:prSet presAssocID="{AA07A65F-2399-432B-B5E8-7FC24CE0A615}" presName="img" presStyleLbl="fgImgPlace1" presStyleIdx="7" presStyleCnt="8"/>
      <dgm:spPr/>
    </dgm:pt>
    <dgm:pt modelId="{5AAC18B4-3982-4C94-BD61-29CF4B8C2337}" type="pres">
      <dgm:prSet presAssocID="{AA07A65F-2399-432B-B5E8-7FC24CE0A615}" presName="text" presStyleLbl="node1" presStyleIdx="7" presStyleCnt="8">
        <dgm:presLayoutVars>
          <dgm:bulletEnabled val="1"/>
        </dgm:presLayoutVars>
      </dgm:prSet>
      <dgm:spPr/>
      <dgm:t>
        <a:bodyPr/>
        <a:lstStyle/>
        <a:p>
          <a:endParaRPr lang="zh-CN" altLang="en-US"/>
        </a:p>
      </dgm:t>
    </dgm:pt>
  </dgm:ptLst>
  <dgm:cxnLst>
    <dgm:cxn modelId="{23D1772F-C1D6-4564-AE9F-D4B117CD6EDE}" srcId="{81A10045-281C-475C-B4BE-D41B7A84A25B}" destId="{09DF5A76-D471-4E3E-83DC-CDB945EA522E}" srcOrd="1" destOrd="0" parTransId="{CF8B4F1E-827F-4731-80B4-AEE7BDE55EB5}" sibTransId="{7D48BA2B-B20F-4E35-B236-9C510D396691}"/>
    <dgm:cxn modelId="{0AEAF26D-990E-4862-95AE-8A801A93A491}" type="presOf" srcId="{0D4164A6-62E3-4CDB-A785-67D6EDEF27E4}" destId="{CBC9A83E-B199-4852-94A9-E7C85F76E961}" srcOrd="1" destOrd="0" presId="urn:microsoft.com/office/officeart/2005/8/layout/vList4#1"/>
    <dgm:cxn modelId="{3A1F587C-45F9-402B-8733-E2E0502E54E0}" type="presOf" srcId="{09DF5A76-D471-4E3E-83DC-CDB945EA522E}" destId="{E828A0A7-470C-4367-B54C-D01A77137842}" srcOrd="1" destOrd="0" presId="urn:microsoft.com/office/officeart/2005/8/layout/vList4#1"/>
    <dgm:cxn modelId="{FF1B1010-79D8-4EFA-88F1-9419F8A85A3C}" type="presOf" srcId="{71DCB862-D08C-4002-A006-A661DE88F6AC}" destId="{1B4A4C80-71EF-4C58-A15E-BF3204789708}" srcOrd="1" destOrd="0" presId="urn:microsoft.com/office/officeart/2005/8/layout/vList4#1"/>
    <dgm:cxn modelId="{B6A24847-EB73-4800-838E-DDA591818F79}" type="presOf" srcId="{0D4164A6-62E3-4CDB-A785-67D6EDEF27E4}" destId="{4E72C113-22F5-4221-B573-8F5A0A5EFFCC}" srcOrd="0" destOrd="0" presId="urn:microsoft.com/office/officeart/2005/8/layout/vList4#1"/>
    <dgm:cxn modelId="{C3D0769D-FE74-4DFF-8B44-4B0E775EA74C}" srcId="{81A10045-281C-475C-B4BE-D41B7A84A25B}" destId="{261793A5-8C8D-47CC-998F-686EF7FEFC22}" srcOrd="2" destOrd="0" parTransId="{B6935AA2-A364-4535-8F46-C72783DE2F55}" sibTransId="{AD1F4D2A-466E-44FE-8C01-39BDA7557BB8}"/>
    <dgm:cxn modelId="{99206AD7-CC55-4FAA-8631-2D61D56BC4D4}" type="presOf" srcId="{52FB572C-86FC-4E24-9B13-BC2AF4144C8A}" destId="{23C734E6-37AE-499A-8648-07B91A0141D3}" srcOrd="1" destOrd="0" presId="urn:microsoft.com/office/officeart/2005/8/layout/vList4#1"/>
    <dgm:cxn modelId="{B34D5E2E-9662-426A-8E05-0ABB9D31449F}" type="presOf" srcId="{72849EC1-9143-42C0-9E26-A78FE21DD9B8}" destId="{F6EA930B-0D02-4029-BE17-10F0A73CEA9D}" srcOrd="1" destOrd="0" presId="urn:microsoft.com/office/officeart/2005/8/layout/vList4#1"/>
    <dgm:cxn modelId="{8E7B0387-1365-4760-A809-0D4307B96D0C}" type="presOf" srcId="{261793A5-8C8D-47CC-998F-686EF7FEFC22}" destId="{E684199C-02AC-4D03-9ED7-5786BE97BC23}" srcOrd="0" destOrd="0" presId="urn:microsoft.com/office/officeart/2005/8/layout/vList4#1"/>
    <dgm:cxn modelId="{97F90B32-B2B6-4F86-8A7A-A969109175B9}" srcId="{81A10045-281C-475C-B4BE-D41B7A84A25B}" destId="{71DCB862-D08C-4002-A006-A661DE88F6AC}" srcOrd="6" destOrd="0" parTransId="{1D284389-F298-4E2E-8E31-E9FA519258C6}" sibTransId="{55A70976-0FC4-458B-846D-4C20010F81F5}"/>
    <dgm:cxn modelId="{AEB76EC6-80E5-4ABE-8292-230C6EC159BF}" type="presOf" srcId="{261793A5-8C8D-47CC-998F-686EF7FEFC22}" destId="{C633447E-5304-4FE3-B896-46EF0C1862B2}" srcOrd="1" destOrd="0" presId="urn:microsoft.com/office/officeart/2005/8/layout/vList4#1"/>
    <dgm:cxn modelId="{96672FEF-B00A-4D84-BF48-B0DAC8787985}" type="presOf" srcId="{52FB572C-86FC-4E24-9B13-BC2AF4144C8A}" destId="{8BCEFD61-20FB-45C8-A58B-F785A49C9796}" srcOrd="0" destOrd="0" presId="urn:microsoft.com/office/officeart/2005/8/layout/vList4#1"/>
    <dgm:cxn modelId="{29FBDFAB-32E6-410B-B24F-34D345EC04EE}" type="presOf" srcId="{81A10045-281C-475C-B4BE-D41B7A84A25B}" destId="{22DF734E-17B6-4457-A087-3DD3D26DD16C}" srcOrd="0" destOrd="0" presId="urn:microsoft.com/office/officeart/2005/8/layout/vList4#1"/>
    <dgm:cxn modelId="{67FF72F5-9739-436B-8F7E-0F2034D71FE7}" type="presOf" srcId="{AA07A65F-2399-432B-B5E8-7FC24CE0A615}" destId="{5AAC18B4-3982-4C94-BD61-29CF4B8C2337}" srcOrd="1" destOrd="0" presId="urn:microsoft.com/office/officeart/2005/8/layout/vList4#1"/>
    <dgm:cxn modelId="{361DDFA0-408D-4DD0-A388-0AA6A2B6F83E}" srcId="{81A10045-281C-475C-B4BE-D41B7A84A25B}" destId="{AA07A65F-2399-432B-B5E8-7FC24CE0A615}" srcOrd="7" destOrd="0" parTransId="{E991BA8E-CE84-403F-89DC-EF8EA5663B06}" sibTransId="{5A532EF0-4FC9-4C4E-8C39-F6ED39CCC53E}"/>
    <dgm:cxn modelId="{4BC005B9-4B59-4131-AE4B-E5910EE88E52}" type="presOf" srcId="{71DCB862-D08C-4002-A006-A661DE88F6AC}" destId="{2907CEF3-1516-4C8E-A703-2626FAC305E4}" srcOrd="0" destOrd="0" presId="urn:microsoft.com/office/officeart/2005/8/layout/vList4#1"/>
    <dgm:cxn modelId="{404440E3-41E7-4024-A64F-D0BF0808A5EC}" srcId="{81A10045-281C-475C-B4BE-D41B7A84A25B}" destId="{52FB572C-86FC-4E24-9B13-BC2AF4144C8A}" srcOrd="5" destOrd="0" parTransId="{9BAA1D9F-495B-464D-9218-7D8DE5E50704}" sibTransId="{F80AF3DE-E223-471E-8103-E4A4AF07B6A4}"/>
    <dgm:cxn modelId="{2454C0A8-8684-4278-96A6-045A1937FCAC}" srcId="{81A10045-281C-475C-B4BE-D41B7A84A25B}" destId="{0D4164A6-62E3-4CDB-A785-67D6EDEF27E4}" srcOrd="3" destOrd="0" parTransId="{B2BC972B-A668-4BF6-9768-3BD2CF0D01C0}" sibTransId="{CA9387B1-0585-4C32-ACA5-1772E054D487}"/>
    <dgm:cxn modelId="{ED1E665F-7DE0-4018-A63F-EFC885C4E2F1}" type="presOf" srcId="{ED30F979-2E2E-4CE1-B255-6D92567C9455}" destId="{C4C93B42-C04E-4ED3-84BD-A1883512788A}" srcOrd="0" destOrd="0" presId="urn:microsoft.com/office/officeart/2005/8/layout/vList4#1"/>
    <dgm:cxn modelId="{C1217557-F926-4C50-85D9-69A4169DCEA2}" srcId="{81A10045-281C-475C-B4BE-D41B7A84A25B}" destId="{ED30F979-2E2E-4CE1-B255-6D92567C9455}" srcOrd="4" destOrd="0" parTransId="{9AA9A8BD-DFF0-431E-A3C6-64C059691F43}" sibTransId="{FF60C0E4-F0BF-4566-B364-DA3FE3ADD87F}"/>
    <dgm:cxn modelId="{65847521-4545-4676-A19C-F2EC39BA8B2C}" type="presOf" srcId="{AA07A65F-2399-432B-B5E8-7FC24CE0A615}" destId="{AC200899-871E-4FB9-AF42-1DBC552D8328}" srcOrd="0" destOrd="0" presId="urn:microsoft.com/office/officeart/2005/8/layout/vList4#1"/>
    <dgm:cxn modelId="{2E8B294E-2C55-4BA5-B5E4-299D79AF1992}" type="presOf" srcId="{ED30F979-2E2E-4CE1-B255-6D92567C9455}" destId="{1880C113-069D-4CD1-A503-FB81A52040E1}" srcOrd="1" destOrd="0" presId="urn:microsoft.com/office/officeart/2005/8/layout/vList4#1"/>
    <dgm:cxn modelId="{D515394E-02C1-44D0-A75B-05FAB261E544}" type="presOf" srcId="{09DF5A76-D471-4E3E-83DC-CDB945EA522E}" destId="{9A7473FA-3DA3-483F-BCBD-C394BB812A11}" srcOrd="0" destOrd="0" presId="urn:microsoft.com/office/officeart/2005/8/layout/vList4#1"/>
    <dgm:cxn modelId="{D1D8B4D2-CF14-4B51-AD42-4E0DE8740086}" type="presOf" srcId="{72849EC1-9143-42C0-9E26-A78FE21DD9B8}" destId="{92D35E85-11F1-4406-A754-D57245F111AB}" srcOrd="0" destOrd="0" presId="urn:microsoft.com/office/officeart/2005/8/layout/vList4#1"/>
    <dgm:cxn modelId="{8EE17542-A6DD-48BC-BAB6-5EE8E5CEA6D5}" srcId="{81A10045-281C-475C-B4BE-D41B7A84A25B}" destId="{72849EC1-9143-42C0-9E26-A78FE21DD9B8}" srcOrd="0" destOrd="0" parTransId="{1A630702-1393-42D6-803C-1D54FE0B0F16}" sibTransId="{797FF6E2-F4EC-475E-8F82-5A05AB28211C}"/>
    <dgm:cxn modelId="{554146CC-BB87-42AC-8D0A-15F416002518}" type="presParOf" srcId="{22DF734E-17B6-4457-A087-3DD3D26DD16C}" destId="{18FE20C6-EFA5-4078-A106-651F5B5510A3}" srcOrd="0" destOrd="0" presId="urn:microsoft.com/office/officeart/2005/8/layout/vList4#1"/>
    <dgm:cxn modelId="{6655A5DF-8038-4422-B500-088B5F3B6B16}" type="presParOf" srcId="{18FE20C6-EFA5-4078-A106-651F5B5510A3}" destId="{92D35E85-11F1-4406-A754-D57245F111AB}" srcOrd="0" destOrd="0" presId="urn:microsoft.com/office/officeart/2005/8/layout/vList4#1"/>
    <dgm:cxn modelId="{495340E5-58E0-4A95-959C-C722241F20EE}" type="presParOf" srcId="{18FE20C6-EFA5-4078-A106-651F5B5510A3}" destId="{C7B2CAD7-4AAB-41F6-8F9F-FF476A1E62C6}" srcOrd="1" destOrd="0" presId="urn:microsoft.com/office/officeart/2005/8/layout/vList4#1"/>
    <dgm:cxn modelId="{66E2959D-6634-410C-ABD6-D56610D9917D}" type="presParOf" srcId="{18FE20C6-EFA5-4078-A106-651F5B5510A3}" destId="{F6EA930B-0D02-4029-BE17-10F0A73CEA9D}" srcOrd="2" destOrd="0" presId="urn:microsoft.com/office/officeart/2005/8/layout/vList4#1"/>
    <dgm:cxn modelId="{C97946DE-5CD0-49DB-BDA0-36AD6950029D}" type="presParOf" srcId="{22DF734E-17B6-4457-A087-3DD3D26DD16C}" destId="{6A78001A-802B-48A1-8F52-FB991D9460DD}" srcOrd="1" destOrd="0" presId="urn:microsoft.com/office/officeart/2005/8/layout/vList4#1"/>
    <dgm:cxn modelId="{F1B7B509-5096-490A-B965-B292062FE228}" type="presParOf" srcId="{22DF734E-17B6-4457-A087-3DD3D26DD16C}" destId="{C9C524F3-3C5B-4099-B63A-D4244608346F}" srcOrd="2" destOrd="0" presId="urn:microsoft.com/office/officeart/2005/8/layout/vList4#1"/>
    <dgm:cxn modelId="{C0A61679-1DF5-4264-86B4-C439771701D8}" type="presParOf" srcId="{C9C524F3-3C5B-4099-B63A-D4244608346F}" destId="{9A7473FA-3DA3-483F-BCBD-C394BB812A11}" srcOrd="0" destOrd="0" presId="urn:microsoft.com/office/officeart/2005/8/layout/vList4#1"/>
    <dgm:cxn modelId="{D3C0D917-2617-49CF-A7A7-A9801A1848AB}" type="presParOf" srcId="{C9C524F3-3C5B-4099-B63A-D4244608346F}" destId="{64185B0A-1C23-4EC9-B6CE-3D47B1A0802B}" srcOrd="1" destOrd="0" presId="urn:microsoft.com/office/officeart/2005/8/layout/vList4#1"/>
    <dgm:cxn modelId="{CC5211B7-9ABA-414A-B0A5-ED1CADB3F896}" type="presParOf" srcId="{C9C524F3-3C5B-4099-B63A-D4244608346F}" destId="{E828A0A7-470C-4367-B54C-D01A77137842}" srcOrd="2" destOrd="0" presId="urn:microsoft.com/office/officeart/2005/8/layout/vList4#1"/>
    <dgm:cxn modelId="{5A79ACC8-253F-43CD-916F-9060AC262DB6}" type="presParOf" srcId="{22DF734E-17B6-4457-A087-3DD3D26DD16C}" destId="{D0D4D784-2EE4-4FF7-92E0-9549D929AE9D}" srcOrd="3" destOrd="0" presId="urn:microsoft.com/office/officeart/2005/8/layout/vList4#1"/>
    <dgm:cxn modelId="{3EE06F2A-A038-44AA-9B19-90B56A3A8A9C}" type="presParOf" srcId="{22DF734E-17B6-4457-A087-3DD3D26DD16C}" destId="{2481A801-7F3F-47FB-814E-F5D84A568903}" srcOrd="4" destOrd="0" presId="urn:microsoft.com/office/officeart/2005/8/layout/vList4#1"/>
    <dgm:cxn modelId="{FE391A65-6D2D-4AB1-A685-BF1903327D70}" type="presParOf" srcId="{2481A801-7F3F-47FB-814E-F5D84A568903}" destId="{E684199C-02AC-4D03-9ED7-5786BE97BC23}" srcOrd="0" destOrd="0" presId="urn:microsoft.com/office/officeart/2005/8/layout/vList4#1"/>
    <dgm:cxn modelId="{F87F70F6-9AD7-4414-9480-DC5FDA978BA9}" type="presParOf" srcId="{2481A801-7F3F-47FB-814E-F5D84A568903}" destId="{0E5D3704-D410-41AA-9CBD-E0435D017A59}" srcOrd="1" destOrd="0" presId="urn:microsoft.com/office/officeart/2005/8/layout/vList4#1"/>
    <dgm:cxn modelId="{DB700FBF-F679-48FD-A489-5D1213ED816D}" type="presParOf" srcId="{2481A801-7F3F-47FB-814E-F5D84A568903}" destId="{C633447E-5304-4FE3-B896-46EF0C1862B2}" srcOrd="2" destOrd="0" presId="urn:microsoft.com/office/officeart/2005/8/layout/vList4#1"/>
    <dgm:cxn modelId="{8CE2F3BF-F472-48A0-8F48-10E0494D19D6}" type="presParOf" srcId="{22DF734E-17B6-4457-A087-3DD3D26DD16C}" destId="{59E8A64A-A8A8-46F2-9167-62ACE8732C7B}" srcOrd="5" destOrd="0" presId="urn:microsoft.com/office/officeart/2005/8/layout/vList4#1"/>
    <dgm:cxn modelId="{315E5C0C-4337-47A7-845F-DDCF640380A1}" type="presParOf" srcId="{22DF734E-17B6-4457-A087-3DD3D26DD16C}" destId="{C8274E9D-7B29-4400-8A45-4CC40AA24222}" srcOrd="6" destOrd="0" presId="urn:microsoft.com/office/officeart/2005/8/layout/vList4#1"/>
    <dgm:cxn modelId="{C4A008EB-B51E-45F4-8E48-0D96F7559685}" type="presParOf" srcId="{C8274E9D-7B29-4400-8A45-4CC40AA24222}" destId="{4E72C113-22F5-4221-B573-8F5A0A5EFFCC}" srcOrd="0" destOrd="0" presId="urn:microsoft.com/office/officeart/2005/8/layout/vList4#1"/>
    <dgm:cxn modelId="{7EB9FC83-6744-4BA5-9B47-96ECD8AAE22F}" type="presParOf" srcId="{C8274E9D-7B29-4400-8A45-4CC40AA24222}" destId="{9821A019-01FF-4E97-9676-DB5F64A8E5A0}" srcOrd="1" destOrd="0" presId="urn:microsoft.com/office/officeart/2005/8/layout/vList4#1"/>
    <dgm:cxn modelId="{765080EC-EDC0-44C0-B70F-512F8C80A6E8}" type="presParOf" srcId="{C8274E9D-7B29-4400-8A45-4CC40AA24222}" destId="{CBC9A83E-B199-4852-94A9-E7C85F76E961}" srcOrd="2" destOrd="0" presId="urn:microsoft.com/office/officeart/2005/8/layout/vList4#1"/>
    <dgm:cxn modelId="{6DB7056C-DF29-4E51-B71B-C92C4AB951A4}" type="presParOf" srcId="{22DF734E-17B6-4457-A087-3DD3D26DD16C}" destId="{F0F805C7-A7C1-4286-90DE-5C01F5DC3701}" srcOrd="7" destOrd="0" presId="urn:microsoft.com/office/officeart/2005/8/layout/vList4#1"/>
    <dgm:cxn modelId="{3D5F4779-B2AD-46FA-AF64-E6F4444A6AA5}" type="presParOf" srcId="{22DF734E-17B6-4457-A087-3DD3D26DD16C}" destId="{2A6063ED-97DA-4918-AB52-0CD57A09842E}" srcOrd="8" destOrd="0" presId="urn:microsoft.com/office/officeart/2005/8/layout/vList4#1"/>
    <dgm:cxn modelId="{2A5F5C5E-29A6-452D-81AA-D6D785C2A498}" type="presParOf" srcId="{2A6063ED-97DA-4918-AB52-0CD57A09842E}" destId="{C4C93B42-C04E-4ED3-84BD-A1883512788A}" srcOrd="0" destOrd="0" presId="urn:microsoft.com/office/officeart/2005/8/layout/vList4#1"/>
    <dgm:cxn modelId="{17462C08-4EDB-4EDF-A5FD-38FA44484044}" type="presParOf" srcId="{2A6063ED-97DA-4918-AB52-0CD57A09842E}" destId="{0B08B336-58FB-43C5-97D3-112F03CBE696}" srcOrd="1" destOrd="0" presId="urn:microsoft.com/office/officeart/2005/8/layout/vList4#1"/>
    <dgm:cxn modelId="{B4892A6A-0A62-4B7F-BC46-6F513C18FD51}" type="presParOf" srcId="{2A6063ED-97DA-4918-AB52-0CD57A09842E}" destId="{1880C113-069D-4CD1-A503-FB81A52040E1}" srcOrd="2" destOrd="0" presId="urn:microsoft.com/office/officeart/2005/8/layout/vList4#1"/>
    <dgm:cxn modelId="{F94BCFD7-6723-4C2A-9335-94846D27A4EB}" type="presParOf" srcId="{22DF734E-17B6-4457-A087-3DD3D26DD16C}" destId="{1A0018CB-2969-4ED5-B589-407D30F3AD64}" srcOrd="9" destOrd="0" presId="urn:microsoft.com/office/officeart/2005/8/layout/vList4#1"/>
    <dgm:cxn modelId="{58AC07E4-B243-45CC-B034-418E8E084CB9}" type="presParOf" srcId="{22DF734E-17B6-4457-A087-3DD3D26DD16C}" destId="{B1296B97-BAA4-4106-912C-4C8A9A862985}" srcOrd="10" destOrd="0" presId="urn:microsoft.com/office/officeart/2005/8/layout/vList4#1"/>
    <dgm:cxn modelId="{532BB1F8-DEC7-46C4-87EE-F1BA3E21F0B9}" type="presParOf" srcId="{B1296B97-BAA4-4106-912C-4C8A9A862985}" destId="{8BCEFD61-20FB-45C8-A58B-F785A49C9796}" srcOrd="0" destOrd="0" presId="urn:microsoft.com/office/officeart/2005/8/layout/vList4#1"/>
    <dgm:cxn modelId="{E94DF696-6D29-49BA-8272-72D3BA5B8119}" type="presParOf" srcId="{B1296B97-BAA4-4106-912C-4C8A9A862985}" destId="{C741388F-6C02-4942-8EEA-767A2E2CF81D}" srcOrd="1" destOrd="0" presId="urn:microsoft.com/office/officeart/2005/8/layout/vList4#1"/>
    <dgm:cxn modelId="{B4274579-A832-4E92-BCE2-F9B23B5B6CAF}" type="presParOf" srcId="{B1296B97-BAA4-4106-912C-4C8A9A862985}" destId="{23C734E6-37AE-499A-8648-07B91A0141D3}" srcOrd="2" destOrd="0" presId="urn:microsoft.com/office/officeart/2005/8/layout/vList4#1"/>
    <dgm:cxn modelId="{DF9B95A5-5209-4B96-9EA7-7132DA0464C4}" type="presParOf" srcId="{22DF734E-17B6-4457-A087-3DD3D26DD16C}" destId="{E7F8112E-44A3-42AA-BF67-1B7910B89C11}" srcOrd="11" destOrd="0" presId="urn:microsoft.com/office/officeart/2005/8/layout/vList4#1"/>
    <dgm:cxn modelId="{7D2C3746-DBEE-4FDB-9DD1-FE3290184EA1}" type="presParOf" srcId="{22DF734E-17B6-4457-A087-3DD3D26DD16C}" destId="{BB3F06CF-C03E-4462-84C2-541829707772}" srcOrd="12" destOrd="0" presId="urn:microsoft.com/office/officeart/2005/8/layout/vList4#1"/>
    <dgm:cxn modelId="{BA97C8B3-2172-444D-8B62-40358A7EBD5F}" type="presParOf" srcId="{BB3F06CF-C03E-4462-84C2-541829707772}" destId="{2907CEF3-1516-4C8E-A703-2626FAC305E4}" srcOrd="0" destOrd="0" presId="urn:microsoft.com/office/officeart/2005/8/layout/vList4#1"/>
    <dgm:cxn modelId="{98441031-9A76-441D-BBED-3F14AEEA6BC1}" type="presParOf" srcId="{BB3F06CF-C03E-4462-84C2-541829707772}" destId="{6626233A-60C7-4249-AF30-6944E6DB0DB5}" srcOrd="1" destOrd="0" presId="urn:microsoft.com/office/officeart/2005/8/layout/vList4#1"/>
    <dgm:cxn modelId="{B99F0EE1-F9F0-4EFB-9ED8-3C12EDA67819}" type="presParOf" srcId="{BB3F06CF-C03E-4462-84C2-541829707772}" destId="{1B4A4C80-71EF-4C58-A15E-BF3204789708}" srcOrd="2" destOrd="0" presId="urn:microsoft.com/office/officeart/2005/8/layout/vList4#1"/>
    <dgm:cxn modelId="{7284DE02-E7DC-468E-81C5-25CF412D6493}" type="presParOf" srcId="{22DF734E-17B6-4457-A087-3DD3D26DD16C}" destId="{2EF5703E-06E7-4360-9D6D-7749D04700E6}" srcOrd="13" destOrd="0" presId="urn:microsoft.com/office/officeart/2005/8/layout/vList4#1"/>
    <dgm:cxn modelId="{FD31D37B-0A3D-42C8-8595-119BED7246C5}" type="presParOf" srcId="{22DF734E-17B6-4457-A087-3DD3D26DD16C}" destId="{FDA47957-E4CC-4DCE-B82F-57508C0ADB60}" srcOrd="14" destOrd="0" presId="urn:microsoft.com/office/officeart/2005/8/layout/vList4#1"/>
    <dgm:cxn modelId="{FF7E2FF8-F82F-4BB1-8CAF-460BF2594772}" type="presParOf" srcId="{FDA47957-E4CC-4DCE-B82F-57508C0ADB60}" destId="{AC200899-871E-4FB9-AF42-1DBC552D8328}" srcOrd="0" destOrd="0" presId="urn:microsoft.com/office/officeart/2005/8/layout/vList4#1"/>
    <dgm:cxn modelId="{FC5623A7-4FC2-4255-AC13-3225CA273575}" type="presParOf" srcId="{FDA47957-E4CC-4DCE-B82F-57508C0ADB60}" destId="{93DEE39D-78E5-45FC-86E6-EA09022322E4}" srcOrd="1" destOrd="0" presId="urn:microsoft.com/office/officeart/2005/8/layout/vList4#1"/>
    <dgm:cxn modelId="{54539A7A-3E55-4103-9B44-EB186AA95B4C}" type="presParOf" srcId="{FDA47957-E4CC-4DCE-B82F-57508C0ADB60}" destId="{5AAC18B4-3982-4C94-BD61-29CF4B8C2337}" srcOrd="2" destOrd="0" presId="urn:microsoft.com/office/officeart/2005/8/layout/vList4#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1A10045-281C-475C-B4BE-D41B7A84A25B}" type="doc">
      <dgm:prSet loTypeId="urn:microsoft.com/office/officeart/2005/8/layout/vList4#2" loCatId="picture" qsTypeId="urn:microsoft.com/office/officeart/2005/8/quickstyle/3d1" qsCatId="3D" csTypeId="urn:microsoft.com/office/officeart/2005/8/colors/accent2_2" csCatId="accent2" phldr="1"/>
      <dgm:spPr/>
      <dgm:t>
        <a:bodyPr/>
        <a:lstStyle/>
        <a:p>
          <a:endParaRPr lang="zh-CN" altLang="en-US"/>
        </a:p>
      </dgm:t>
    </dgm:pt>
    <dgm:pt modelId="{72849EC1-9143-42C0-9E26-A78FE21DD9B8}">
      <dgm:prSet phldrT="[文本]" custT="1"/>
      <dgm:spPr>
        <a:gradFill rotWithShape="0">
          <a:gsLst>
            <a:gs pos="0">
              <a:srgbClr val="C00000"/>
            </a:gs>
            <a:gs pos="50000">
              <a:srgbClr val="C00000"/>
            </a:gs>
            <a:gs pos="100000">
              <a:srgbClr val="C00000"/>
            </a:gs>
          </a:gsLst>
        </a:gradFill>
      </dgm:spPr>
      <dgm:t>
        <a:bodyPr/>
        <a:lstStyle/>
        <a:p>
          <a:pPr algn="ctr"/>
          <a:r>
            <a:rPr lang="zh-CN" altLang="en-US" sz="2400" b="1" spc="600" dirty="0" smtClean="0">
              <a:latin typeface="微软雅黑" pitchFamily="34" charset="-122"/>
              <a:ea typeface="微软雅黑" pitchFamily="34" charset="-122"/>
            </a:rPr>
            <a:t>领导的决心</a:t>
          </a:r>
          <a:endParaRPr lang="zh-CN" altLang="en-US" sz="2400" b="1" spc="600" dirty="0">
            <a:latin typeface="微软雅黑" pitchFamily="34" charset="-122"/>
            <a:ea typeface="微软雅黑" pitchFamily="34" charset="-122"/>
          </a:endParaRPr>
        </a:p>
      </dgm:t>
    </dgm:pt>
    <dgm:pt modelId="{1A630702-1393-42D6-803C-1D54FE0B0F16}" type="parTrans" cxnId="{8EE17542-A6DD-48BC-BAB6-5EE8E5CEA6D5}">
      <dgm:prSet/>
      <dgm:spPr/>
      <dgm:t>
        <a:bodyPr/>
        <a:lstStyle/>
        <a:p>
          <a:endParaRPr lang="zh-CN" altLang="en-US"/>
        </a:p>
      </dgm:t>
    </dgm:pt>
    <dgm:pt modelId="{797FF6E2-F4EC-475E-8F82-5A05AB28211C}" type="sibTrans" cxnId="{8EE17542-A6DD-48BC-BAB6-5EE8E5CEA6D5}">
      <dgm:prSet/>
      <dgm:spPr/>
      <dgm:t>
        <a:bodyPr/>
        <a:lstStyle/>
        <a:p>
          <a:endParaRPr lang="zh-CN" altLang="en-US"/>
        </a:p>
      </dgm:t>
    </dgm:pt>
    <dgm:pt modelId="{09DF5A76-D471-4E3E-83DC-CDB945EA522E}">
      <dgm:prSet phldrT="[文本]" custT="1"/>
      <dgm:spPr>
        <a:gradFill rotWithShape="0">
          <a:gsLst>
            <a:gs pos="0">
              <a:srgbClr val="C00000"/>
            </a:gs>
            <a:gs pos="50000">
              <a:srgbClr val="C00000"/>
            </a:gs>
            <a:gs pos="100000">
              <a:srgbClr val="C00000"/>
            </a:gs>
          </a:gsLst>
        </a:gradFill>
      </dgm:spPr>
      <dgm:t>
        <a:bodyPr/>
        <a:lstStyle/>
        <a:p>
          <a:pPr algn="ctr"/>
          <a:r>
            <a:rPr lang="zh-CN" altLang="en-US" sz="2400" b="1" spc="600" dirty="0" smtClean="0">
              <a:latin typeface="微软雅黑" pitchFamily="34" charset="-122"/>
              <a:ea typeface="微软雅黑" pitchFamily="34" charset="-122"/>
            </a:rPr>
            <a:t>全体的认同</a:t>
          </a:r>
          <a:endParaRPr lang="zh-CN" altLang="en-US" sz="2400" b="1" spc="600" dirty="0">
            <a:latin typeface="微软雅黑" pitchFamily="34" charset="-122"/>
            <a:ea typeface="微软雅黑" pitchFamily="34" charset="-122"/>
          </a:endParaRPr>
        </a:p>
      </dgm:t>
    </dgm:pt>
    <dgm:pt modelId="{CF8B4F1E-827F-4731-80B4-AEE7BDE55EB5}" type="parTrans" cxnId="{23D1772F-C1D6-4564-AE9F-D4B117CD6EDE}">
      <dgm:prSet/>
      <dgm:spPr/>
      <dgm:t>
        <a:bodyPr/>
        <a:lstStyle/>
        <a:p>
          <a:endParaRPr lang="zh-CN" altLang="en-US"/>
        </a:p>
      </dgm:t>
    </dgm:pt>
    <dgm:pt modelId="{7D48BA2B-B20F-4E35-B236-9C510D396691}" type="sibTrans" cxnId="{23D1772F-C1D6-4564-AE9F-D4B117CD6EDE}">
      <dgm:prSet/>
      <dgm:spPr/>
      <dgm:t>
        <a:bodyPr/>
        <a:lstStyle/>
        <a:p>
          <a:endParaRPr lang="zh-CN" altLang="en-US"/>
        </a:p>
      </dgm:t>
    </dgm:pt>
    <dgm:pt modelId="{261793A5-8C8D-47CC-998F-686EF7FEFC22}">
      <dgm:prSet phldrT="[文本]" custT="1"/>
      <dgm:spPr>
        <a:gradFill rotWithShape="0">
          <a:gsLst>
            <a:gs pos="0">
              <a:srgbClr val="7030A0"/>
            </a:gs>
            <a:gs pos="50000">
              <a:srgbClr val="7030A0"/>
            </a:gs>
            <a:gs pos="100000">
              <a:srgbClr val="7030A0"/>
            </a:gs>
          </a:gsLst>
        </a:gradFill>
      </dgm:spPr>
      <dgm:t>
        <a:bodyPr/>
        <a:lstStyle/>
        <a:p>
          <a:pPr algn="ctr"/>
          <a:r>
            <a:rPr lang="zh-CN" altLang="en-US" sz="2400" b="1" spc="600" dirty="0" smtClean="0">
              <a:latin typeface="微软雅黑" pitchFamily="34" charset="-122"/>
              <a:ea typeface="微软雅黑" pitchFamily="34" charset="-122"/>
            </a:rPr>
            <a:t>合理的定位</a:t>
          </a:r>
          <a:endParaRPr lang="zh-CN" altLang="en-US" sz="2400" b="1" spc="600" dirty="0">
            <a:latin typeface="微软雅黑" pitchFamily="34" charset="-122"/>
            <a:ea typeface="微软雅黑" pitchFamily="34" charset="-122"/>
          </a:endParaRPr>
        </a:p>
      </dgm:t>
    </dgm:pt>
    <dgm:pt modelId="{B6935AA2-A364-4535-8F46-C72783DE2F55}" type="parTrans" cxnId="{C3D0769D-FE74-4DFF-8B44-4B0E775EA74C}">
      <dgm:prSet/>
      <dgm:spPr/>
      <dgm:t>
        <a:bodyPr/>
        <a:lstStyle/>
        <a:p>
          <a:endParaRPr lang="zh-CN" altLang="en-US"/>
        </a:p>
      </dgm:t>
    </dgm:pt>
    <dgm:pt modelId="{AD1F4D2A-466E-44FE-8C01-39BDA7557BB8}" type="sibTrans" cxnId="{C3D0769D-FE74-4DFF-8B44-4B0E775EA74C}">
      <dgm:prSet/>
      <dgm:spPr/>
      <dgm:t>
        <a:bodyPr/>
        <a:lstStyle/>
        <a:p>
          <a:endParaRPr lang="zh-CN" altLang="en-US"/>
        </a:p>
      </dgm:t>
    </dgm:pt>
    <dgm:pt modelId="{0D4164A6-62E3-4CDB-A785-67D6EDEF27E4}">
      <dgm:prSet phldrT="[文本]" custT="1"/>
      <dgm:spPr>
        <a:gradFill rotWithShape="0">
          <a:gsLst>
            <a:gs pos="0">
              <a:srgbClr val="7030A0"/>
            </a:gs>
            <a:gs pos="50000">
              <a:srgbClr val="7030A0"/>
            </a:gs>
            <a:gs pos="100000">
              <a:srgbClr val="7030A0"/>
            </a:gs>
          </a:gsLst>
        </a:gradFill>
      </dgm:spPr>
      <dgm:t>
        <a:bodyPr/>
        <a:lstStyle/>
        <a:p>
          <a:pPr algn="ctr"/>
          <a:r>
            <a:rPr lang="zh-CN" altLang="en-US" sz="2400" b="1" spc="600" dirty="0" smtClean="0">
              <a:latin typeface="微软雅黑" pitchFamily="34" charset="-122"/>
              <a:ea typeface="微软雅黑" pitchFamily="34" charset="-122"/>
            </a:rPr>
            <a:t>明确的目标</a:t>
          </a:r>
          <a:endParaRPr lang="zh-CN" altLang="en-US" sz="2400" b="1" spc="600" dirty="0">
            <a:latin typeface="微软雅黑" pitchFamily="34" charset="-122"/>
            <a:ea typeface="微软雅黑" pitchFamily="34" charset="-122"/>
          </a:endParaRPr>
        </a:p>
      </dgm:t>
    </dgm:pt>
    <dgm:pt modelId="{B2BC972B-A668-4BF6-9768-3BD2CF0D01C0}" type="parTrans" cxnId="{2454C0A8-8684-4278-96A6-045A1937FCAC}">
      <dgm:prSet/>
      <dgm:spPr/>
      <dgm:t>
        <a:bodyPr/>
        <a:lstStyle/>
        <a:p>
          <a:endParaRPr lang="zh-CN" altLang="en-US"/>
        </a:p>
      </dgm:t>
    </dgm:pt>
    <dgm:pt modelId="{CA9387B1-0585-4C32-ACA5-1772E054D487}" type="sibTrans" cxnId="{2454C0A8-8684-4278-96A6-045A1937FCAC}">
      <dgm:prSet/>
      <dgm:spPr/>
      <dgm:t>
        <a:bodyPr/>
        <a:lstStyle/>
        <a:p>
          <a:endParaRPr lang="zh-CN" altLang="en-US"/>
        </a:p>
      </dgm:t>
    </dgm:pt>
    <dgm:pt modelId="{52FB572C-86FC-4E24-9B13-BC2AF4144C8A}">
      <dgm:prSet phldrT="[文本]" custT="1"/>
      <dgm:spPr/>
      <dgm:t>
        <a:bodyPr/>
        <a:lstStyle/>
        <a:p>
          <a:pPr algn="ctr"/>
          <a:r>
            <a:rPr lang="zh-CN" altLang="en-US" sz="2400" b="1" spc="600" dirty="0" smtClean="0">
              <a:latin typeface="微软雅黑" pitchFamily="34" charset="-122"/>
              <a:ea typeface="微软雅黑" pitchFamily="34" charset="-122"/>
            </a:rPr>
            <a:t>可行的方案</a:t>
          </a:r>
          <a:endParaRPr lang="zh-CN" altLang="en-US" sz="2400" b="1" spc="600" dirty="0">
            <a:latin typeface="微软雅黑" pitchFamily="34" charset="-122"/>
            <a:ea typeface="微软雅黑" pitchFamily="34" charset="-122"/>
          </a:endParaRPr>
        </a:p>
      </dgm:t>
    </dgm:pt>
    <dgm:pt modelId="{9BAA1D9F-495B-464D-9218-7D8DE5E50704}" type="parTrans" cxnId="{404440E3-41E7-4024-A64F-D0BF0808A5EC}">
      <dgm:prSet/>
      <dgm:spPr/>
      <dgm:t>
        <a:bodyPr/>
        <a:lstStyle/>
        <a:p>
          <a:endParaRPr lang="zh-CN" altLang="en-US"/>
        </a:p>
      </dgm:t>
    </dgm:pt>
    <dgm:pt modelId="{F80AF3DE-E223-471E-8103-E4A4AF07B6A4}" type="sibTrans" cxnId="{404440E3-41E7-4024-A64F-D0BF0808A5EC}">
      <dgm:prSet/>
      <dgm:spPr/>
      <dgm:t>
        <a:bodyPr/>
        <a:lstStyle/>
        <a:p>
          <a:endParaRPr lang="zh-CN" altLang="en-US"/>
        </a:p>
      </dgm:t>
    </dgm:pt>
    <dgm:pt modelId="{71DCB862-D08C-4002-A006-A661DE88F6AC}">
      <dgm:prSet phldrT="[文本]" custT="1"/>
      <dgm:spPr/>
      <dgm:t>
        <a:bodyPr/>
        <a:lstStyle/>
        <a:p>
          <a:pPr algn="ctr"/>
          <a:r>
            <a:rPr lang="zh-CN" altLang="en-US" sz="2400" b="1" spc="600" dirty="0" smtClean="0">
              <a:latin typeface="微软雅黑" pitchFamily="34" charset="-122"/>
              <a:ea typeface="微软雅黑" pitchFamily="34" charset="-122"/>
            </a:rPr>
            <a:t>资源的保障</a:t>
          </a:r>
          <a:endParaRPr lang="zh-CN" altLang="en-US" sz="2400" b="1" spc="600" dirty="0">
            <a:latin typeface="微软雅黑" pitchFamily="34" charset="-122"/>
            <a:ea typeface="微软雅黑" pitchFamily="34" charset="-122"/>
          </a:endParaRPr>
        </a:p>
      </dgm:t>
    </dgm:pt>
    <dgm:pt modelId="{1D284389-F298-4E2E-8E31-E9FA519258C6}" type="parTrans" cxnId="{97F90B32-B2B6-4F86-8A7A-A969109175B9}">
      <dgm:prSet/>
      <dgm:spPr/>
      <dgm:t>
        <a:bodyPr/>
        <a:lstStyle/>
        <a:p>
          <a:endParaRPr lang="zh-CN" altLang="en-US"/>
        </a:p>
      </dgm:t>
    </dgm:pt>
    <dgm:pt modelId="{55A70976-0FC4-458B-846D-4C20010F81F5}" type="sibTrans" cxnId="{97F90B32-B2B6-4F86-8A7A-A969109175B9}">
      <dgm:prSet/>
      <dgm:spPr/>
      <dgm:t>
        <a:bodyPr/>
        <a:lstStyle/>
        <a:p>
          <a:endParaRPr lang="zh-CN" altLang="en-US"/>
        </a:p>
      </dgm:t>
    </dgm:pt>
    <dgm:pt modelId="{AA07A65F-2399-432B-B5E8-7FC24CE0A615}">
      <dgm:prSet phldrT="[文本]" custT="1"/>
      <dgm:spPr/>
      <dgm:t>
        <a:bodyPr/>
        <a:lstStyle/>
        <a:p>
          <a:pPr algn="ctr"/>
          <a:r>
            <a:rPr lang="zh-CN" altLang="en-US" sz="2400" b="1" spc="600" dirty="0" smtClean="0">
              <a:latin typeface="微软雅黑" pitchFamily="34" charset="-122"/>
              <a:ea typeface="微软雅黑" pitchFamily="34" charset="-122"/>
            </a:rPr>
            <a:t>适时的修订</a:t>
          </a:r>
          <a:endParaRPr lang="zh-CN" altLang="en-US" sz="2400" b="1" spc="600" dirty="0">
            <a:latin typeface="微软雅黑" pitchFamily="34" charset="-122"/>
            <a:ea typeface="微软雅黑" pitchFamily="34" charset="-122"/>
          </a:endParaRPr>
        </a:p>
      </dgm:t>
    </dgm:pt>
    <dgm:pt modelId="{E991BA8E-CE84-403F-89DC-EF8EA5663B06}" type="parTrans" cxnId="{361DDFA0-408D-4DD0-A388-0AA6A2B6F83E}">
      <dgm:prSet/>
      <dgm:spPr/>
      <dgm:t>
        <a:bodyPr/>
        <a:lstStyle/>
        <a:p>
          <a:endParaRPr lang="zh-CN" altLang="en-US"/>
        </a:p>
      </dgm:t>
    </dgm:pt>
    <dgm:pt modelId="{5A532EF0-4FC9-4C4E-8C39-F6ED39CCC53E}" type="sibTrans" cxnId="{361DDFA0-408D-4DD0-A388-0AA6A2B6F83E}">
      <dgm:prSet/>
      <dgm:spPr/>
      <dgm:t>
        <a:bodyPr/>
        <a:lstStyle/>
        <a:p>
          <a:endParaRPr lang="zh-CN" altLang="en-US"/>
        </a:p>
      </dgm:t>
    </dgm:pt>
    <dgm:pt modelId="{ED30F979-2E2E-4CE1-B255-6D92567C9455}">
      <dgm:prSet phldrT="[文本]" custT="1"/>
      <dgm:spPr/>
      <dgm:t>
        <a:bodyPr/>
        <a:lstStyle/>
        <a:p>
          <a:pPr algn="ctr"/>
          <a:r>
            <a:rPr lang="zh-CN" altLang="en-US" sz="2400" b="1" spc="600" dirty="0" smtClean="0">
              <a:latin typeface="微软雅黑" pitchFamily="34" charset="-122"/>
              <a:ea typeface="微软雅黑" pitchFamily="34" charset="-122"/>
            </a:rPr>
            <a:t>可见的预期</a:t>
          </a:r>
          <a:endParaRPr lang="zh-CN" altLang="en-US" sz="2400" b="1" spc="600" dirty="0">
            <a:latin typeface="微软雅黑" pitchFamily="34" charset="-122"/>
            <a:ea typeface="微软雅黑" pitchFamily="34" charset="-122"/>
          </a:endParaRPr>
        </a:p>
      </dgm:t>
    </dgm:pt>
    <dgm:pt modelId="{9AA9A8BD-DFF0-431E-A3C6-64C059691F43}" type="parTrans" cxnId="{C1217557-F926-4C50-85D9-69A4169DCEA2}">
      <dgm:prSet/>
      <dgm:spPr/>
      <dgm:t>
        <a:bodyPr/>
        <a:lstStyle/>
        <a:p>
          <a:endParaRPr lang="zh-CN" altLang="en-US"/>
        </a:p>
      </dgm:t>
    </dgm:pt>
    <dgm:pt modelId="{FF60C0E4-F0BF-4566-B364-DA3FE3ADD87F}" type="sibTrans" cxnId="{C1217557-F926-4C50-85D9-69A4169DCEA2}">
      <dgm:prSet/>
      <dgm:spPr/>
      <dgm:t>
        <a:bodyPr/>
        <a:lstStyle/>
        <a:p>
          <a:endParaRPr lang="zh-CN" altLang="en-US"/>
        </a:p>
      </dgm:t>
    </dgm:pt>
    <dgm:pt modelId="{989C239C-32D5-470E-9D31-1A85B6475346}">
      <dgm:prSet phldrT="[文本]" custT="1"/>
      <dgm:spPr>
        <a:gradFill rotWithShape="0">
          <a:gsLst>
            <a:gs pos="0">
              <a:srgbClr val="7030A0"/>
            </a:gs>
            <a:gs pos="50000">
              <a:srgbClr val="7030A0"/>
            </a:gs>
            <a:gs pos="100000">
              <a:srgbClr val="7030A0"/>
            </a:gs>
          </a:gsLst>
        </a:gradFill>
      </dgm:spPr>
      <dgm:t>
        <a:bodyPr/>
        <a:lstStyle/>
        <a:p>
          <a:pPr algn="ctr"/>
          <a:r>
            <a:rPr lang="zh-CN" altLang="en-US" sz="2400" b="1" spc="600" dirty="0" smtClean="0">
              <a:latin typeface="微软雅黑" pitchFamily="34" charset="-122"/>
              <a:ea typeface="微软雅黑" pitchFamily="34" charset="-122"/>
            </a:rPr>
            <a:t>透彻的分析</a:t>
          </a:r>
          <a:endParaRPr lang="zh-CN" altLang="en-US" sz="2400" b="1" spc="600" dirty="0">
            <a:latin typeface="微软雅黑" pitchFamily="34" charset="-122"/>
            <a:ea typeface="微软雅黑" pitchFamily="34" charset="-122"/>
          </a:endParaRPr>
        </a:p>
      </dgm:t>
    </dgm:pt>
    <dgm:pt modelId="{C9D5E674-A057-4329-8AEC-825AA5FDD9C4}" type="parTrans" cxnId="{FBD4F45D-783E-46E4-BBD7-2CC7CC3D20F8}">
      <dgm:prSet/>
      <dgm:spPr/>
      <dgm:t>
        <a:bodyPr/>
        <a:lstStyle/>
        <a:p>
          <a:endParaRPr lang="zh-CN" altLang="en-US"/>
        </a:p>
      </dgm:t>
    </dgm:pt>
    <dgm:pt modelId="{BAD6B86C-6845-4CD4-A385-EFB3728D419C}" type="sibTrans" cxnId="{FBD4F45D-783E-46E4-BBD7-2CC7CC3D20F8}">
      <dgm:prSet/>
      <dgm:spPr/>
      <dgm:t>
        <a:bodyPr/>
        <a:lstStyle/>
        <a:p>
          <a:endParaRPr lang="zh-CN" altLang="en-US"/>
        </a:p>
      </dgm:t>
    </dgm:pt>
    <dgm:pt modelId="{22DF734E-17B6-4457-A087-3DD3D26DD16C}" type="pres">
      <dgm:prSet presAssocID="{81A10045-281C-475C-B4BE-D41B7A84A25B}" presName="linear" presStyleCnt="0">
        <dgm:presLayoutVars>
          <dgm:dir/>
          <dgm:resizeHandles val="exact"/>
        </dgm:presLayoutVars>
      </dgm:prSet>
      <dgm:spPr/>
      <dgm:t>
        <a:bodyPr/>
        <a:lstStyle/>
        <a:p>
          <a:endParaRPr lang="zh-CN" altLang="en-US"/>
        </a:p>
      </dgm:t>
    </dgm:pt>
    <dgm:pt modelId="{EBD997BD-D256-4C9D-95A3-02C97AC62605}" type="pres">
      <dgm:prSet presAssocID="{989C239C-32D5-470E-9D31-1A85B6475346}" presName="comp" presStyleCnt="0"/>
      <dgm:spPr/>
    </dgm:pt>
    <dgm:pt modelId="{B1046F4C-6BE6-45B5-B827-C4E5039195B4}" type="pres">
      <dgm:prSet presAssocID="{989C239C-32D5-470E-9D31-1A85B6475346}" presName="box" presStyleLbl="node1" presStyleIdx="0" presStyleCnt="9"/>
      <dgm:spPr/>
      <dgm:t>
        <a:bodyPr/>
        <a:lstStyle/>
        <a:p>
          <a:endParaRPr lang="zh-CN" altLang="en-US"/>
        </a:p>
      </dgm:t>
    </dgm:pt>
    <dgm:pt modelId="{567D889F-97F7-44C2-82C7-AB9741DDC5F8}" type="pres">
      <dgm:prSet presAssocID="{989C239C-32D5-470E-9D31-1A85B6475346}" presName="img" presStyleLbl="fgImgPlace1" presStyleIdx="0" presStyleCnt="9"/>
      <dgm:spPr/>
    </dgm:pt>
    <dgm:pt modelId="{0FE35229-773C-4F7A-9CFA-CA10C0F9835E}" type="pres">
      <dgm:prSet presAssocID="{989C239C-32D5-470E-9D31-1A85B6475346}" presName="text" presStyleLbl="node1" presStyleIdx="0" presStyleCnt="9">
        <dgm:presLayoutVars>
          <dgm:bulletEnabled val="1"/>
        </dgm:presLayoutVars>
      </dgm:prSet>
      <dgm:spPr/>
      <dgm:t>
        <a:bodyPr/>
        <a:lstStyle/>
        <a:p>
          <a:endParaRPr lang="zh-CN" altLang="en-US"/>
        </a:p>
      </dgm:t>
    </dgm:pt>
    <dgm:pt modelId="{587CEFE0-3CCA-4C88-B339-F1C4CB5626EF}" type="pres">
      <dgm:prSet presAssocID="{BAD6B86C-6845-4CD4-A385-EFB3728D419C}" presName="spacer" presStyleCnt="0"/>
      <dgm:spPr/>
    </dgm:pt>
    <dgm:pt modelId="{2481A801-7F3F-47FB-814E-F5D84A568903}" type="pres">
      <dgm:prSet presAssocID="{261793A5-8C8D-47CC-998F-686EF7FEFC22}" presName="comp" presStyleCnt="0"/>
      <dgm:spPr/>
    </dgm:pt>
    <dgm:pt modelId="{E684199C-02AC-4D03-9ED7-5786BE97BC23}" type="pres">
      <dgm:prSet presAssocID="{261793A5-8C8D-47CC-998F-686EF7FEFC22}" presName="box" presStyleLbl="node1" presStyleIdx="1" presStyleCnt="9"/>
      <dgm:spPr/>
      <dgm:t>
        <a:bodyPr/>
        <a:lstStyle/>
        <a:p>
          <a:endParaRPr lang="zh-CN" altLang="en-US"/>
        </a:p>
      </dgm:t>
    </dgm:pt>
    <dgm:pt modelId="{0E5D3704-D410-41AA-9CBD-E0435D017A59}" type="pres">
      <dgm:prSet presAssocID="{261793A5-8C8D-47CC-998F-686EF7FEFC22}" presName="img" presStyleLbl="fgImgPlace1" presStyleIdx="1" presStyleCnt="9"/>
      <dgm:spPr/>
    </dgm:pt>
    <dgm:pt modelId="{C633447E-5304-4FE3-B896-46EF0C1862B2}" type="pres">
      <dgm:prSet presAssocID="{261793A5-8C8D-47CC-998F-686EF7FEFC22}" presName="text" presStyleLbl="node1" presStyleIdx="1" presStyleCnt="9">
        <dgm:presLayoutVars>
          <dgm:bulletEnabled val="1"/>
        </dgm:presLayoutVars>
      </dgm:prSet>
      <dgm:spPr/>
      <dgm:t>
        <a:bodyPr/>
        <a:lstStyle/>
        <a:p>
          <a:endParaRPr lang="zh-CN" altLang="en-US"/>
        </a:p>
      </dgm:t>
    </dgm:pt>
    <dgm:pt modelId="{59E8A64A-A8A8-46F2-9167-62ACE8732C7B}" type="pres">
      <dgm:prSet presAssocID="{AD1F4D2A-466E-44FE-8C01-39BDA7557BB8}" presName="spacer" presStyleCnt="0"/>
      <dgm:spPr/>
    </dgm:pt>
    <dgm:pt modelId="{C8274E9D-7B29-4400-8A45-4CC40AA24222}" type="pres">
      <dgm:prSet presAssocID="{0D4164A6-62E3-4CDB-A785-67D6EDEF27E4}" presName="comp" presStyleCnt="0"/>
      <dgm:spPr/>
    </dgm:pt>
    <dgm:pt modelId="{4E72C113-22F5-4221-B573-8F5A0A5EFFCC}" type="pres">
      <dgm:prSet presAssocID="{0D4164A6-62E3-4CDB-A785-67D6EDEF27E4}" presName="box" presStyleLbl="node1" presStyleIdx="2" presStyleCnt="9"/>
      <dgm:spPr/>
      <dgm:t>
        <a:bodyPr/>
        <a:lstStyle/>
        <a:p>
          <a:endParaRPr lang="zh-CN" altLang="en-US"/>
        </a:p>
      </dgm:t>
    </dgm:pt>
    <dgm:pt modelId="{9821A019-01FF-4E97-9676-DB5F64A8E5A0}" type="pres">
      <dgm:prSet presAssocID="{0D4164A6-62E3-4CDB-A785-67D6EDEF27E4}" presName="img" presStyleLbl="fgImgPlace1" presStyleIdx="2" presStyleCnt="9"/>
      <dgm:spPr/>
    </dgm:pt>
    <dgm:pt modelId="{CBC9A83E-B199-4852-94A9-E7C85F76E961}" type="pres">
      <dgm:prSet presAssocID="{0D4164A6-62E3-4CDB-A785-67D6EDEF27E4}" presName="text" presStyleLbl="node1" presStyleIdx="2" presStyleCnt="9">
        <dgm:presLayoutVars>
          <dgm:bulletEnabled val="1"/>
        </dgm:presLayoutVars>
      </dgm:prSet>
      <dgm:spPr/>
      <dgm:t>
        <a:bodyPr/>
        <a:lstStyle/>
        <a:p>
          <a:endParaRPr lang="zh-CN" altLang="en-US"/>
        </a:p>
      </dgm:t>
    </dgm:pt>
    <dgm:pt modelId="{F0F805C7-A7C1-4286-90DE-5C01F5DC3701}" type="pres">
      <dgm:prSet presAssocID="{CA9387B1-0585-4C32-ACA5-1772E054D487}" presName="spacer" presStyleCnt="0"/>
      <dgm:spPr/>
    </dgm:pt>
    <dgm:pt modelId="{18FE20C6-EFA5-4078-A106-651F5B5510A3}" type="pres">
      <dgm:prSet presAssocID="{72849EC1-9143-42C0-9E26-A78FE21DD9B8}" presName="comp" presStyleCnt="0"/>
      <dgm:spPr/>
    </dgm:pt>
    <dgm:pt modelId="{92D35E85-11F1-4406-A754-D57245F111AB}" type="pres">
      <dgm:prSet presAssocID="{72849EC1-9143-42C0-9E26-A78FE21DD9B8}" presName="box" presStyleLbl="node1" presStyleIdx="3" presStyleCnt="9"/>
      <dgm:spPr/>
      <dgm:t>
        <a:bodyPr/>
        <a:lstStyle/>
        <a:p>
          <a:endParaRPr lang="zh-CN" altLang="en-US"/>
        </a:p>
      </dgm:t>
    </dgm:pt>
    <dgm:pt modelId="{C7B2CAD7-4AAB-41F6-8F9F-FF476A1E62C6}" type="pres">
      <dgm:prSet presAssocID="{72849EC1-9143-42C0-9E26-A78FE21DD9B8}" presName="img" presStyleLbl="fgImgPlace1" presStyleIdx="3" presStyleCnt="9"/>
      <dgm:spPr/>
    </dgm:pt>
    <dgm:pt modelId="{F6EA930B-0D02-4029-BE17-10F0A73CEA9D}" type="pres">
      <dgm:prSet presAssocID="{72849EC1-9143-42C0-9E26-A78FE21DD9B8}" presName="text" presStyleLbl="node1" presStyleIdx="3" presStyleCnt="9">
        <dgm:presLayoutVars>
          <dgm:bulletEnabled val="1"/>
        </dgm:presLayoutVars>
      </dgm:prSet>
      <dgm:spPr/>
      <dgm:t>
        <a:bodyPr/>
        <a:lstStyle/>
        <a:p>
          <a:endParaRPr lang="zh-CN" altLang="en-US"/>
        </a:p>
      </dgm:t>
    </dgm:pt>
    <dgm:pt modelId="{6A78001A-802B-48A1-8F52-FB991D9460DD}" type="pres">
      <dgm:prSet presAssocID="{797FF6E2-F4EC-475E-8F82-5A05AB28211C}" presName="spacer" presStyleCnt="0"/>
      <dgm:spPr/>
    </dgm:pt>
    <dgm:pt modelId="{C9C524F3-3C5B-4099-B63A-D4244608346F}" type="pres">
      <dgm:prSet presAssocID="{09DF5A76-D471-4E3E-83DC-CDB945EA522E}" presName="comp" presStyleCnt="0"/>
      <dgm:spPr/>
    </dgm:pt>
    <dgm:pt modelId="{9A7473FA-3DA3-483F-BCBD-C394BB812A11}" type="pres">
      <dgm:prSet presAssocID="{09DF5A76-D471-4E3E-83DC-CDB945EA522E}" presName="box" presStyleLbl="node1" presStyleIdx="4" presStyleCnt="9"/>
      <dgm:spPr/>
      <dgm:t>
        <a:bodyPr/>
        <a:lstStyle/>
        <a:p>
          <a:endParaRPr lang="zh-CN" altLang="en-US"/>
        </a:p>
      </dgm:t>
    </dgm:pt>
    <dgm:pt modelId="{64185B0A-1C23-4EC9-B6CE-3D47B1A0802B}" type="pres">
      <dgm:prSet presAssocID="{09DF5A76-D471-4E3E-83DC-CDB945EA522E}" presName="img" presStyleLbl="fgImgPlace1" presStyleIdx="4" presStyleCnt="9"/>
      <dgm:spPr/>
    </dgm:pt>
    <dgm:pt modelId="{E828A0A7-470C-4367-B54C-D01A77137842}" type="pres">
      <dgm:prSet presAssocID="{09DF5A76-D471-4E3E-83DC-CDB945EA522E}" presName="text" presStyleLbl="node1" presStyleIdx="4" presStyleCnt="9">
        <dgm:presLayoutVars>
          <dgm:bulletEnabled val="1"/>
        </dgm:presLayoutVars>
      </dgm:prSet>
      <dgm:spPr/>
      <dgm:t>
        <a:bodyPr/>
        <a:lstStyle/>
        <a:p>
          <a:endParaRPr lang="zh-CN" altLang="en-US"/>
        </a:p>
      </dgm:t>
    </dgm:pt>
    <dgm:pt modelId="{D0D4D784-2EE4-4FF7-92E0-9549D929AE9D}" type="pres">
      <dgm:prSet presAssocID="{7D48BA2B-B20F-4E35-B236-9C510D396691}" presName="spacer" presStyleCnt="0"/>
      <dgm:spPr/>
    </dgm:pt>
    <dgm:pt modelId="{2A6063ED-97DA-4918-AB52-0CD57A09842E}" type="pres">
      <dgm:prSet presAssocID="{ED30F979-2E2E-4CE1-B255-6D92567C9455}" presName="comp" presStyleCnt="0"/>
      <dgm:spPr/>
    </dgm:pt>
    <dgm:pt modelId="{C4C93B42-C04E-4ED3-84BD-A1883512788A}" type="pres">
      <dgm:prSet presAssocID="{ED30F979-2E2E-4CE1-B255-6D92567C9455}" presName="box" presStyleLbl="node1" presStyleIdx="5" presStyleCnt="9"/>
      <dgm:spPr/>
      <dgm:t>
        <a:bodyPr/>
        <a:lstStyle/>
        <a:p>
          <a:endParaRPr lang="zh-CN" altLang="en-US"/>
        </a:p>
      </dgm:t>
    </dgm:pt>
    <dgm:pt modelId="{0B08B336-58FB-43C5-97D3-112F03CBE696}" type="pres">
      <dgm:prSet presAssocID="{ED30F979-2E2E-4CE1-B255-6D92567C9455}" presName="img" presStyleLbl="fgImgPlace1" presStyleIdx="5" presStyleCnt="9"/>
      <dgm:spPr/>
    </dgm:pt>
    <dgm:pt modelId="{1880C113-069D-4CD1-A503-FB81A52040E1}" type="pres">
      <dgm:prSet presAssocID="{ED30F979-2E2E-4CE1-B255-6D92567C9455}" presName="text" presStyleLbl="node1" presStyleIdx="5" presStyleCnt="9">
        <dgm:presLayoutVars>
          <dgm:bulletEnabled val="1"/>
        </dgm:presLayoutVars>
      </dgm:prSet>
      <dgm:spPr/>
      <dgm:t>
        <a:bodyPr/>
        <a:lstStyle/>
        <a:p>
          <a:endParaRPr lang="zh-CN" altLang="en-US"/>
        </a:p>
      </dgm:t>
    </dgm:pt>
    <dgm:pt modelId="{1A0018CB-2969-4ED5-B589-407D30F3AD64}" type="pres">
      <dgm:prSet presAssocID="{FF60C0E4-F0BF-4566-B364-DA3FE3ADD87F}" presName="spacer" presStyleCnt="0"/>
      <dgm:spPr/>
    </dgm:pt>
    <dgm:pt modelId="{B1296B97-BAA4-4106-912C-4C8A9A862985}" type="pres">
      <dgm:prSet presAssocID="{52FB572C-86FC-4E24-9B13-BC2AF4144C8A}" presName="comp" presStyleCnt="0"/>
      <dgm:spPr/>
    </dgm:pt>
    <dgm:pt modelId="{8BCEFD61-20FB-45C8-A58B-F785A49C9796}" type="pres">
      <dgm:prSet presAssocID="{52FB572C-86FC-4E24-9B13-BC2AF4144C8A}" presName="box" presStyleLbl="node1" presStyleIdx="6" presStyleCnt="9"/>
      <dgm:spPr/>
      <dgm:t>
        <a:bodyPr/>
        <a:lstStyle/>
        <a:p>
          <a:endParaRPr lang="zh-CN" altLang="en-US"/>
        </a:p>
      </dgm:t>
    </dgm:pt>
    <dgm:pt modelId="{C741388F-6C02-4942-8EEA-767A2E2CF81D}" type="pres">
      <dgm:prSet presAssocID="{52FB572C-86FC-4E24-9B13-BC2AF4144C8A}" presName="img" presStyleLbl="fgImgPlace1" presStyleIdx="6" presStyleCnt="9"/>
      <dgm:spPr/>
    </dgm:pt>
    <dgm:pt modelId="{23C734E6-37AE-499A-8648-07B91A0141D3}" type="pres">
      <dgm:prSet presAssocID="{52FB572C-86FC-4E24-9B13-BC2AF4144C8A}" presName="text" presStyleLbl="node1" presStyleIdx="6" presStyleCnt="9">
        <dgm:presLayoutVars>
          <dgm:bulletEnabled val="1"/>
        </dgm:presLayoutVars>
      </dgm:prSet>
      <dgm:spPr/>
      <dgm:t>
        <a:bodyPr/>
        <a:lstStyle/>
        <a:p>
          <a:endParaRPr lang="zh-CN" altLang="en-US"/>
        </a:p>
      </dgm:t>
    </dgm:pt>
    <dgm:pt modelId="{E7F8112E-44A3-42AA-BF67-1B7910B89C11}" type="pres">
      <dgm:prSet presAssocID="{F80AF3DE-E223-471E-8103-E4A4AF07B6A4}" presName="spacer" presStyleCnt="0"/>
      <dgm:spPr/>
    </dgm:pt>
    <dgm:pt modelId="{BB3F06CF-C03E-4462-84C2-541829707772}" type="pres">
      <dgm:prSet presAssocID="{71DCB862-D08C-4002-A006-A661DE88F6AC}" presName="comp" presStyleCnt="0"/>
      <dgm:spPr/>
    </dgm:pt>
    <dgm:pt modelId="{2907CEF3-1516-4C8E-A703-2626FAC305E4}" type="pres">
      <dgm:prSet presAssocID="{71DCB862-D08C-4002-A006-A661DE88F6AC}" presName="box" presStyleLbl="node1" presStyleIdx="7" presStyleCnt="9"/>
      <dgm:spPr/>
      <dgm:t>
        <a:bodyPr/>
        <a:lstStyle/>
        <a:p>
          <a:endParaRPr lang="zh-CN" altLang="en-US"/>
        </a:p>
      </dgm:t>
    </dgm:pt>
    <dgm:pt modelId="{6626233A-60C7-4249-AF30-6944E6DB0DB5}" type="pres">
      <dgm:prSet presAssocID="{71DCB862-D08C-4002-A006-A661DE88F6AC}" presName="img" presStyleLbl="fgImgPlace1" presStyleIdx="7" presStyleCnt="9"/>
      <dgm:spPr/>
    </dgm:pt>
    <dgm:pt modelId="{1B4A4C80-71EF-4C58-A15E-BF3204789708}" type="pres">
      <dgm:prSet presAssocID="{71DCB862-D08C-4002-A006-A661DE88F6AC}" presName="text" presStyleLbl="node1" presStyleIdx="7" presStyleCnt="9">
        <dgm:presLayoutVars>
          <dgm:bulletEnabled val="1"/>
        </dgm:presLayoutVars>
      </dgm:prSet>
      <dgm:spPr/>
      <dgm:t>
        <a:bodyPr/>
        <a:lstStyle/>
        <a:p>
          <a:endParaRPr lang="zh-CN" altLang="en-US"/>
        </a:p>
      </dgm:t>
    </dgm:pt>
    <dgm:pt modelId="{2EF5703E-06E7-4360-9D6D-7749D04700E6}" type="pres">
      <dgm:prSet presAssocID="{55A70976-0FC4-458B-846D-4C20010F81F5}" presName="spacer" presStyleCnt="0"/>
      <dgm:spPr/>
    </dgm:pt>
    <dgm:pt modelId="{FDA47957-E4CC-4DCE-B82F-57508C0ADB60}" type="pres">
      <dgm:prSet presAssocID="{AA07A65F-2399-432B-B5E8-7FC24CE0A615}" presName="comp" presStyleCnt="0"/>
      <dgm:spPr/>
    </dgm:pt>
    <dgm:pt modelId="{AC200899-871E-4FB9-AF42-1DBC552D8328}" type="pres">
      <dgm:prSet presAssocID="{AA07A65F-2399-432B-B5E8-7FC24CE0A615}" presName="box" presStyleLbl="node1" presStyleIdx="8" presStyleCnt="9"/>
      <dgm:spPr/>
      <dgm:t>
        <a:bodyPr/>
        <a:lstStyle/>
        <a:p>
          <a:endParaRPr lang="zh-CN" altLang="en-US"/>
        </a:p>
      </dgm:t>
    </dgm:pt>
    <dgm:pt modelId="{93DEE39D-78E5-45FC-86E6-EA09022322E4}" type="pres">
      <dgm:prSet presAssocID="{AA07A65F-2399-432B-B5E8-7FC24CE0A615}" presName="img" presStyleLbl="fgImgPlace1" presStyleIdx="8" presStyleCnt="9"/>
      <dgm:spPr/>
    </dgm:pt>
    <dgm:pt modelId="{5AAC18B4-3982-4C94-BD61-29CF4B8C2337}" type="pres">
      <dgm:prSet presAssocID="{AA07A65F-2399-432B-B5E8-7FC24CE0A615}" presName="text" presStyleLbl="node1" presStyleIdx="8" presStyleCnt="9">
        <dgm:presLayoutVars>
          <dgm:bulletEnabled val="1"/>
        </dgm:presLayoutVars>
      </dgm:prSet>
      <dgm:spPr/>
      <dgm:t>
        <a:bodyPr/>
        <a:lstStyle/>
        <a:p>
          <a:endParaRPr lang="zh-CN" altLang="en-US"/>
        </a:p>
      </dgm:t>
    </dgm:pt>
  </dgm:ptLst>
  <dgm:cxnLst>
    <dgm:cxn modelId="{A44627DF-3D23-4527-8501-AFB4D4C07449}" type="presOf" srcId="{989C239C-32D5-470E-9D31-1A85B6475346}" destId="{B1046F4C-6BE6-45B5-B827-C4E5039195B4}" srcOrd="0" destOrd="0" presId="urn:microsoft.com/office/officeart/2005/8/layout/vList4#2"/>
    <dgm:cxn modelId="{7FFB192A-F9AF-4B6F-9E9D-5C7862C0B7B9}" type="presOf" srcId="{71DCB862-D08C-4002-A006-A661DE88F6AC}" destId="{1B4A4C80-71EF-4C58-A15E-BF3204789708}" srcOrd="1" destOrd="0" presId="urn:microsoft.com/office/officeart/2005/8/layout/vList4#2"/>
    <dgm:cxn modelId="{23D1772F-C1D6-4564-AE9F-D4B117CD6EDE}" srcId="{81A10045-281C-475C-B4BE-D41B7A84A25B}" destId="{09DF5A76-D471-4E3E-83DC-CDB945EA522E}" srcOrd="4" destOrd="0" parTransId="{CF8B4F1E-827F-4731-80B4-AEE7BDE55EB5}" sibTransId="{7D48BA2B-B20F-4E35-B236-9C510D396691}"/>
    <dgm:cxn modelId="{576A6052-C5B0-450C-BA55-36B15BCAE6E6}" type="presOf" srcId="{ED30F979-2E2E-4CE1-B255-6D92567C9455}" destId="{C4C93B42-C04E-4ED3-84BD-A1883512788A}" srcOrd="0" destOrd="0" presId="urn:microsoft.com/office/officeart/2005/8/layout/vList4#2"/>
    <dgm:cxn modelId="{FBD4F45D-783E-46E4-BBD7-2CC7CC3D20F8}" srcId="{81A10045-281C-475C-B4BE-D41B7A84A25B}" destId="{989C239C-32D5-470E-9D31-1A85B6475346}" srcOrd="0" destOrd="0" parTransId="{C9D5E674-A057-4329-8AEC-825AA5FDD9C4}" sibTransId="{BAD6B86C-6845-4CD4-A385-EFB3728D419C}"/>
    <dgm:cxn modelId="{FA783A0D-3032-4362-B2D9-41749BB1DB3F}" type="presOf" srcId="{261793A5-8C8D-47CC-998F-686EF7FEFC22}" destId="{E684199C-02AC-4D03-9ED7-5786BE97BC23}" srcOrd="0" destOrd="0" presId="urn:microsoft.com/office/officeart/2005/8/layout/vList4#2"/>
    <dgm:cxn modelId="{C3D0769D-FE74-4DFF-8B44-4B0E775EA74C}" srcId="{81A10045-281C-475C-B4BE-D41B7A84A25B}" destId="{261793A5-8C8D-47CC-998F-686EF7FEFC22}" srcOrd="1" destOrd="0" parTransId="{B6935AA2-A364-4535-8F46-C72783DE2F55}" sibTransId="{AD1F4D2A-466E-44FE-8C01-39BDA7557BB8}"/>
    <dgm:cxn modelId="{F4A424C7-27F0-43FE-8E4B-3E41927879C3}" type="presOf" srcId="{AA07A65F-2399-432B-B5E8-7FC24CE0A615}" destId="{AC200899-871E-4FB9-AF42-1DBC552D8328}" srcOrd="0" destOrd="0" presId="urn:microsoft.com/office/officeart/2005/8/layout/vList4#2"/>
    <dgm:cxn modelId="{97F90B32-B2B6-4F86-8A7A-A969109175B9}" srcId="{81A10045-281C-475C-B4BE-D41B7A84A25B}" destId="{71DCB862-D08C-4002-A006-A661DE88F6AC}" srcOrd="7" destOrd="0" parTransId="{1D284389-F298-4E2E-8E31-E9FA519258C6}" sibTransId="{55A70976-0FC4-458B-846D-4C20010F81F5}"/>
    <dgm:cxn modelId="{F45357C5-BD94-4970-A8B5-AAE041FCD69E}" type="presOf" srcId="{AA07A65F-2399-432B-B5E8-7FC24CE0A615}" destId="{5AAC18B4-3982-4C94-BD61-29CF4B8C2337}" srcOrd="1" destOrd="0" presId="urn:microsoft.com/office/officeart/2005/8/layout/vList4#2"/>
    <dgm:cxn modelId="{C14A4B2A-8765-494E-8A53-2106D5508DDD}" type="presOf" srcId="{71DCB862-D08C-4002-A006-A661DE88F6AC}" destId="{2907CEF3-1516-4C8E-A703-2626FAC305E4}" srcOrd="0" destOrd="0" presId="urn:microsoft.com/office/officeart/2005/8/layout/vList4#2"/>
    <dgm:cxn modelId="{3BA35D3C-67EC-4F5B-90AA-7B5C35966C78}" type="presOf" srcId="{09DF5A76-D471-4E3E-83DC-CDB945EA522E}" destId="{E828A0A7-470C-4367-B54C-D01A77137842}" srcOrd="1" destOrd="0" presId="urn:microsoft.com/office/officeart/2005/8/layout/vList4#2"/>
    <dgm:cxn modelId="{1760F63F-BBE6-46AA-9A5B-442659BB231C}" type="presOf" srcId="{09DF5A76-D471-4E3E-83DC-CDB945EA522E}" destId="{9A7473FA-3DA3-483F-BCBD-C394BB812A11}" srcOrd="0" destOrd="0" presId="urn:microsoft.com/office/officeart/2005/8/layout/vList4#2"/>
    <dgm:cxn modelId="{D7077F0C-6EB4-48DF-9D03-8D082AC1228A}" type="presOf" srcId="{0D4164A6-62E3-4CDB-A785-67D6EDEF27E4}" destId="{CBC9A83E-B199-4852-94A9-E7C85F76E961}" srcOrd="1" destOrd="0" presId="urn:microsoft.com/office/officeart/2005/8/layout/vList4#2"/>
    <dgm:cxn modelId="{F46380D1-616C-407A-8994-10B0366F3AE4}" type="presOf" srcId="{0D4164A6-62E3-4CDB-A785-67D6EDEF27E4}" destId="{4E72C113-22F5-4221-B573-8F5A0A5EFFCC}" srcOrd="0" destOrd="0" presId="urn:microsoft.com/office/officeart/2005/8/layout/vList4#2"/>
    <dgm:cxn modelId="{A11EDACE-5D58-444D-BA1F-E9261FF0DF82}" type="presOf" srcId="{261793A5-8C8D-47CC-998F-686EF7FEFC22}" destId="{C633447E-5304-4FE3-B896-46EF0C1862B2}" srcOrd="1" destOrd="0" presId="urn:microsoft.com/office/officeart/2005/8/layout/vList4#2"/>
    <dgm:cxn modelId="{361DDFA0-408D-4DD0-A388-0AA6A2B6F83E}" srcId="{81A10045-281C-475C-B4BE-D41B7A84A25B}" destId="{AA07A65F-2399-432B-B5E8-7FC24CE0A615}" srcOrd="8" destOrd="0" parTransId="{E991BA8E-CE84-403F-89DC-EF8EA5663B06}" sibTransId="{5A532EF0-4FC9-4C4E-8C39-F6ED39CCC53E}"/>
    <dgm:cxn modelId="{ABCDBD88-EC04-4CED-977E-BE7BFBF6DEEB}" type="presOf" srcId="{72849EC1-9143-42C0-9E26-A78FE21DD9B8}" destId="{92D35E85-11F1-4406-A754-D57245F111AB}" srcOrd="0" destOrd="0" presId="urn:microsoft.com/office/officeart/2005/8/layout/vList4#2"/>
    <dgm:cxn modelId="{404440E3-41E7-4024-A64F-D0BF0808A5EC}" srcId="{81A10045-281C-475C-B4BE-D41B7A84A25B}" destId="{52FB572C-86FC-4E24-9B13-BC2AF4144C8A}" srcOrd="6" destOrd="0" parTransId="{9BAA1D9F-495B-464D-9218-7D8DE5E50704}" sibTransId="{F80AF3DE-E223-471E-8103-E4A4AF07B6A4}"/>
    <dgm:cxn modelId="{E3BFA16C-15F9-42B7-83F8-74ACCF2157CA}" type="presOf" srcId="{72849EC1-9143-42C0-9E26-A78FE21DD9B8}" destId="{F6EA930B-0D02-4029-BE17-10F0A73CEA9D}" srcOrd="1" destOrd="0" presId="urn:microsoft.com/office/officeart/2005/8/layout/vList4#2"/>
    <dgm:cxn modelId="{2454C0A8-8684-4278-96A6-045A1937FCAC}" srcId="{81A10045-281C-475C-B4BE-D41B7A84A25B}" destId="{0D4164A6-62E3-4CDB-A785-67D6EDEF27E4}" srcOrd="2" destOrd="0" parTransId="{B2BC972B-A668-4BF6-9768-3BD2CF0D01C0}" sibTransId="{CA9387B1-0585-4C32-ACA5-1772E054D487}"/>
    <dgm:cxn modelId="{23150CAA-C347-4B21-872F-1E0EFEB10377}" type="presOf" srcId="{81A10045-281C-475C-B4BE-D41B7A84A25B}" destId="{22DF734E-17B6-4457-A087-3DD3D26DD16C}" srcOrd="0" destOrd="0" presId="urn:microsoft.com/office/officeart/2005/8/layout/vList4#2"/>
    <dgm:cxn modelId="{C1217557-F926-4C50-85D9-69A4169DCEA2}" srcId="{81A10045-281C-475C-B4BE-D41B7A84A25B}" destId="{ED30F979-2E2E-4CE1-B255-6D92567C9455}" srcOrd="5" destOrd="0" parTransId="{9AA9A8BD-DFF0-431E-A3C6-64C059691F43}" sibTransId="{FF60C0E4-F0BF-4566-B364-DA3FE3ADD87F}"/>
    <dgm:cxn modelId="{28AAD8AB-2E78-4724-9AF2-F28183FC12E9}" type="presOf" srcId="{52FB572C-86FC-4E24-9B13-BC2AF4144C8A}" destId="{23C734E6-37AE-499A-8648-07B91A0141D3}" srcOrd="1" destOrd="0" presId="urn:microsoft.com/office/officeart/2005/8/layout/vList4#2"/>
    <dgm:cxn modelId="{778F40A6-C157-4B76-8839-A4D62CD87A75}" type="presOf" srcId="{52FB572C-86FC-4E24-9B13-BC2AF4144C8A}" destId="{8BCEFD61-20FB-45C8-A58B-F785A49C9796}" srcOrd="0" destOrd="0" presId="urn:microsoft.com/office/officeart/2005/8/layout/vList4#2"/>
    <dgm:cxn modelId="{F41B01CC-D46F-4CE2-99F7-4856C967EDD2}" type="presOf" srcId="{989C239C-32D5-470E-9D31-1A85B6475346}" destId="{0FE35229-773C-4F7A-9CFA-CA10C0F9835E}" srcOrd="1" destOrd="0" presId="urn:microsoft.com/office/officeart/2005/8/layout/vList4#2"/>
    <dgm:cxn modelId="{8EE17542-A6DD-48BC-BAB6-5EE8E5CEA6D5}" srcId="{81A10045-281C-475C-B4BE-D41B7A84A25B}" destId="{72849EC1-9143-42C0-9E26-A78FE21DD9B8}" srcOrd="3" destOrd="0" parTransId="{1A630702-1393-42D6-803C-1D54FE0B0F16}" sibTransId="{797FF6E2-F4EC-475E-8F82-5A05AB28211C}"/>
    <dgm:cxn modelId="{7AADC84C-B74F-4FF1-A5D0-E574D80AE16A}" type="presOf" srcId="{ED30F979-2E2E-4CE1-B255-6D92567C9455}" destId="{1880C113-069D-4CD1-A503-FB81A52040E1}" srcOrd="1" destOrd="0" presId="urn:microsoft.com/office/officeart/2005/8/layout/vList4#2"/>
    <dgm:cxn modelId="{BB2AD1B8-6FB0-4DE4-B7D4-77C4CEDA2D5E}" type="presParOf" srcId="{22DF734E-17B6-4457-A087-3DD3D26DD16C}" destId="{EBD997BD-D256-4C9D-95A3-02C97AC62605}" srcOrd="0" destOrd="0" presId="urn:microsoft.com/office/officeart/2005/8/layout/vList4#2"/>
    <dgm:cxn modelId="{6B806376-AD1F-4967-A2E0-7BC1DDAD6285}" type="presParOf" srcId="{EBD997BD-D256-4C9D-95A3-02C97AC62605}" destId="{B1046F4C-6BE6-45B5-B827-C4E5039195B4}" srcOrd="0" destOrd="0" presId="urn:microsoft.com/office/officeart/2005/8/layout/vList4#2"/>
    <dgm:cxn modelId="{57434E2B-08E6-4803-BF73-DF9FD0EFFC04}" type="presParOf" srcId="{EBD997BD-D256-4C9D-95A3-02C97AC62605}" destId="{567D889F-97F7-44C2-82C7-AB9741DDC5F8}" srcOrd="1" destOrd="0" presId="urn:microsoft.com/office/officeart/2005/8/layout/vList4#2"/>
    <dgm:cxn modelId="{B44A83A1-CCBE-4B6C-9CE8-F11687CCD56C}" type="presParOf" srcId="{EBD997BD-D256-4C9D-95A3-02C97AC62605}" destId="{0FE35229-773C-4F7A-9CFA-CA10C0F9835E}" srcOrd="2" destOrd="0" presId="urn:microsoft.com/office/officeart/2005/8/layout/vList4#2"/>
    <dgm:cxn modelId="{2DADA394-AB18-4940-B5DE-C12710648D1B}" type="presParOf" srcId="{22DF734E-17B6-4457-A087-3DD3D26DD16C}" destId="{587CEFE0-3CCA-4C88-B339-F1C4CB5626EF}" srcOrd="1" destOrd="0" presId="urn:microsoft.com/office/officeart/2005/8/layout/vList4#2"/>
    <dgm:cxn modelId="{BB4F4B42-6760-42A0-9B9C-2D499E83DC7E}" type="presParOf" srcId="{22DF734E-17B6-4457-A087-3DD3D26DD16C}" destId="{2481A801-7F3F-47FB-814E-F5D84A568903}" srcOrd="2" destOrd="0" presId="urn:microsoft.com/office/officeart/2005/8/layout/vList4#2"/>
    <dgm:cxn modelId="{6BB2B974-BDB8-47CA-B3EA-33C1EBC0DEE1}" type="presParOf" srcId="{2481A801-7F3F-47FB-814E-F5D84A568903}" destId="{E684199C-02AC-4D03-9ED7-5786BE97BC23}" srcOrd="0" destOrd="0" presId="urn:microsoft.com/office/officeart/2005/8/layout/vList4#2"/>
    <dgm:cxn modelId="{C0CA0219-D8A9-4520-8157-3416B73CE478}" type="presParOf" srcId="{2481A801-7F3F-47FB-814E-F5D84A568903}" destId="{0E5D3704-D410-41AA-9CBD-E0435D017A59}" srcOrd="1" destOrd="0" presId="urn:microsoft.com/office/officeart/2005/8/layout/vList4#2"/>
    <dgm:cxn modelId="{72253204-3009-4C1A-A7ED-ADC7C84514D0}" type="presParOf" srcId="{2481A801-7F3F-47FB-814E-F5D84A568903}" destId="{C633447E-5304-4FE3-B896-46EF0C1862B2}" srcOrd="2" destOrd="0" presId="urn:microsoft.com/office/officeart/2005/8/layout/vList4#2"/>
    <dgm:cxn modelId="{9A9CE797-2A66-48C3-8C1D-78BC51892107}" type="presParOf" srcId="{22DF734E-17B6-4457-A087-3DD3D26DD16C}" destId="{59E8A64A-A8A8-46F2-9167-62ACE8732C7B}" srcOrd="3" destOrd="0" presId="urn:microsoft.com/office/officeart/2005/8/layout/vList4#2"/>
    <dgm:cxn modelId="{61FDC45D-767B-4B13-8C5F-B79AB3D301C7}" type="presParOf" srcId="{22DF734E-17B6-4457-A087-3DD3D26DD16C}" destId="{C8274E9D-7B29-4400-8A45-4CC40AA24222}" srcOrd="4" destOrd="0" presId="urn:microsoft.com/office/officeart/2005/8/layout/vList4#2"/>
    <dgm:cxn modelId="{70183F81-326F-4562-9AB2-7E22B82B63AF}" type="presParOf" srcId="{C8274E9D-7B29-4400-8A45-4CC40AA24222}" destId="{4E72C113-22F5-4221-B573-8F5A0A5EFFCC}" srcOrd="0" destOrd="0" presId="urn:microsoft.com/office/officeart/2005/8/layout/vList4#2"/>
    <dgm:cxn modelId="{A4B2094A-C87B-498D-83FE-BDE4DA7C2562}" type="presParOf" srcId="{C8274E9D-7B29-4400-8A45-4CC40AA24222}" destId="{9821A019-01FF-4E97-9676-DB5F64A8E5A0}" srcOrd="1" destOrd="0" presId="urn:microsoft.com/office/officeart/2005/8/layout/vList4#2"/>
    <dgm:cxn modelId="{58DD3E21-0A32-4FE7-B879-36AEFC64F225}" type="presParOf" srcId="{C8274E9D-7B29-4400-8A45-4CC40AA24222}" destId="{CBC9A83E-B199-4852-94A9-E7C85F76E961}" srcOrd="2" destOrd="0" presId="urn:microsoft.com/office/officeart/2005/8/layout/vList4#2"/>
    <dgm:cxn modelId="{01EF5A76-3B07-4E73-B848-CDBFAE3F26AE}" type="presParOf" srcId="{22DF734E-17B6-4457-A087-3DD3D26DD16C}" destId="{F0F805C7-A7C1-4286-90DE-5C01F5DC3701}" srcOrd="5" destOrd="0" presId="urn:microsoft.com/office/officeart/2005/8/layout/vList4#2"/>
    <dgm:cxn modelId="{9F737C0C-5820-4B9E-9131-8BA19C82D182}" type="presParOf" srcId="{22DF734E-17B6-4457-A087-3DD3D26DD16C}" destId="{18FE20C6-EFA5-4078-A106-651F5B5510A3}" srcOrd="6" destOrd="0" presId="urn:microsoft.com/office/officeart/2005/8/layout/vList4#2"/>
    <dgm:cxn modelId="{B86E6B94-5FD0-4B37-8CC1-C6A38A702005}" type="presParOf" srcId="{18FE20C6-EFA5-4078-A106-651F5B5510A3}" destId="{92D35E85-11F1-4406-A754-D57245F111AB}" srcOrd="0" destOrd="0" presId="urn:microsoft.com/office/officeart/2005/8/layout/vList4#2"/>
    <dgm:cxn modelId="{FFCBD9B6-B55A-458F-9E5E-4AA155685182}" type="presParOf" srcId="{18FE20C6-EFA5-4078-A106-651F5B5510A3}" destId="{C7B2CAD7-4AAB-41F6-8F9F-FF476A1E62C6}" srcOrd="1" destOrd="0" presId="urn:microsoft.com/office/officeart/2005/8/layout/vList4#2"/>
    <dgm:cxn modelId="{D72C70CF-D8C2-4F91-B05D-C7861BA97DC2}" type="presParOf" srcId="{18FE20C6-EFA5-4078-A106-651F5B5510A3}" destId="{F6EA930B-0D02-4029-BE17-10F0A73CEA9D}" srcOrd="2" destOrd="0" presId="urn:microsoft.com/office/officeart/2005/8/layout/vList4#2"/>
    <dgm:cxn modelId="{5D891711-0E16-4DE1-ABB2-9F026AFD2E1A}" type="presParOf" srcId="{22DF734E-17B6-4457-A087-3DD3D26DD16C}" destId="{6A78001A-802B-48A1-8F52-FB991D9460DD}" srcOrd="7" destOrd="0" presId="urn:microsoft.com/office/officeart/2005/8/layout/vList4#2"/>
    <dgm:cxn modelId="{C27B0D5F-1AC6-4F92-95B9-E36A14267C54}" type="presParOf" srcId="{22DF734E-17B6-4457-A087-3DD3D26DD16C}" destId="{C9C524F3-3C5B-4099-B63A-D4244608346F}" srcOrd="8" destOrd="0" presId="urn:microsoft.com/office/officeart/2005/8/layout/vList4#2"/>
    <dgm:cxn modelId="{F4D1CF84-800B-478E-842C-87C6370C79D6}" type="presParOf" srcId="{C9C524F3-3C5B-4099-B63A-D4244608346F}" destId="{9A7473FA-3DA3-483F-BCBD-C394BB812A11}" srcOrd="0" destOrd="0" presId="urn:microsoft.com/office/officeart/2005/8/layout/vList4#2"/>
    <dgm:cxn modelId="{17ED82EA-867E-426C-A62C-0C8153AF477E}" type="presParOf" srcId="{C9C524F3-3C5B-4099-B63A-D4244608346F}" destId="{64185B0A-1C23-4EC9-B6CE-3D47B1A0802B}" srcOrd="1" destOrd="0" presId="urn:microsoft.com/office/officeart/2005/8/layout/vList4#2"/>
    <dgm:cxn modelId="{B3D1995E-CEED-4AF9-8636-EEA6CB9F0F6A}" type="presParOf" srcId="{C9C524F3-3C5B-4099-B63A-D4244608346F}" destId="{E828A0A7-470C-4367-B54C-D01A77137842}" srcOrd="2" destOrd="0" presId="urn:microsoft.com/office/officeart/2005/8/layout/vList4#2"/>
    <dgm:cxn modelId="{BAE6B38C-7C01-4351-B186-D93BDC14B077}" type="presParOf" srcId="{22DF734E-17B6-4457-A087-3DD3D26DD16C}" destId="{D0D4D784-2EE4-4FF7-92E0-9549D929AE9D}" srcOrd="9" destOrd="0" presId="urn:microsoft.com/office/officeart/2005/8/layout/vList4#2"/>
    <dgm:cxn modelId="{624A3B3A-8D41-400F-8C49-DC7BCCAC1AFD}" type="presParOf" srcId="{22DF734E-17B6-4457-A087-3DD3D26DD16C}" destId="{2A6063ED-97DA-4918-AB52-0CD57A09842E}" srcOrd="10" destOrd="0" presId="urn:microsoft.com/office/officeart/2005/8/layout/vList4#2"/>
    <dgm:cxn modelId="{F0F0D7DA-1467-4008-AFFB-ACA6C8C56418}" type="presParOf" srcId="{2A6063ED-97DA-4918-AB52-0CD57A09842E}" destId="{C4C93B42-C04E-4ED3-84BD-A1883512788A}" srcOrd="0" destOrd="0" presId="urn:microsoft.com/office/officeart/2005/8/layout/vList4#2"/>
    <dgm:cxn modelId="{D9A601E8-8396-473C-A26A-7CD6600423D1}" type="presParOf" srcId="{2A6063ED-97DA-4918-AB52-0CD57A09842E}" destId="{0B08B336-58FB-43C5-97D3-112F03CBE696}" srcOrd="1" destOrd="0" presId="urn:microsoft.com/office/officeart/2005/8/layout/vList4#2"/>
    <dgm:cxn modelId="{106712EE-C73B-4778-8EB1-26AAD4FF417C}" type="presParOf" srcId="{2A6063ED-97DA-4918-AB52-0CD57A09842E}" destId="{1880C113-069D-4CD1-A503-FB81A52040E1}" srcOrd="2" destOrd="0" presId="urn:microsoft.com/office/officeart/2005/8/layout/vList4#2"/>
    <dgm:cxn modelId="{EEE00575-0037-478B-9963-EEC0940A62AB}" type="presParOf" srcId="{22DF734E-17B6-4457-A087-3DD3D26DD16C}" destId="{1A0018CB-2969-4ED5-B589-407D30F3AD64}" srcOrd="11" destOrd="0" presId="urn:microsoft.com/office/officeart/2005/8/layout/vList4#2"/>
    <dgm:cxn modelId="{83302FCA-5B42-42F8-A59D-FE0BCD124EBA}" type="presParOf" srcId="{22DF734E-17B6-4457-A087-3DD3D26DD16C}" destId="{B1296B97-BAA4-4106-912C-4C8A9A862985}" srcOrd="12" destOrd="0" presId="urn:microsoft.com/office/officeart/2005/8/layout/vList4#2"/>
    <dgm:cxn modelId="{40050FA2-1EB5-48F5-9589-F7357EED063A}" type="presParOf" srcId="{B1296B97-BAA4-4106-912C-4C8A9A862985}" destId="{8BCEFD61-20FB-45C8-A58B-F785A49C9796}" srcOrd="0" destOrd="0" presId="urn:microsoft.com/office/officeart/2005/8/layout/vList4#2"/>
    <dgm:cxn modelId="{B6BBA0F7-F0C6-41C5-AD9E-0C217556E942}" type="presParOf" srcId="{B1296B97-BAA4-4106-912C-4C8A9A862985}" destId="{C741388F-6C02-4942-8EEA-767A2E2CF81D}" srcOrd="1" destOrd="0" presId="urn:microsoft.com/office/officeart/2005/8/layout/vList4#2"/>
    <dgm:cxn modelId="{9B62CA31-88EF-4B3C-97D3-BB5E06D76B01}" type="presParOf" srcId="{B1296B97-BAA4-4106-912C-4C8A9A862985}" destId="{23C734E6-37AE-499A-8648-07B91A0141D3}" srcOrd="2" destOrd="0" presId="urn:microsoft.com/office/officeart/2005/8/layout/vList4#2"/>
    <dgm:cxn modelId="{F7373ADD-3A85-4E28-ADC7-B8FD6DE54D99}" type="presParOf" srcId="{22DF734E-17B6-4457-A087-3DD3D26DD16C}" destId="{E7F8112E-44A3-42AA-BF67-1B7910B89C11}" srcOrd="13" destOrd="0" presId="urn:microsoft.com/office/officeart/2005/8/layout/vList4#2"/>
    <dgm:cxn modelId="{1AA5E6F5-4300-423E-B3FB-AA969139D66E}" type="presParOf" srcId="{22DF734E-17B6-4457-A087-3DD3D26DD16C}" destId="{BB3F06CF-C03E-4462-84C2-541829707772}" srcOrd="14" destOrd="0" presId="urn:microsoft.com/office/officeart/2005/8/layout/vList4#2"/>
    <dgm:cxn modelId="{ABDC07B3-B816-4EAB-88E5-63E41DE08C6C}" type="presParOf" srcId="{BB3F06CF-C03E-4462-84C2-541829707772}" destId="{2907CEF3-1516-4C8E-A703-2626FAC305E4}" srcOrd="0" destOrd="0" presId="urn:microsoft.com/office/officeart/2005/8/layout/vList4#2"/>
    <dgm:cxn modelId="{84847299-2BC7-4095-B0B8-8E780FC76913}" type="presParOf" srcId="{BB3F06CF-C03E-4462-84C2-541829707772}" destId="{6626233A-60C7-4249-AF30-6944E6DB0DB5}" srcOrd="1" destOrd="0" presId="urn:microsoft.com/office/officeart/2005/8/layout/vList4#2"/>
    <dgm:cxn modelId="{E73A1EE6-0722-4201-A408-058EB991C01D}" type="presParOf" srcId="{BB3F06CF-C03E-4462-84C2-541829707772}" destId="{1B4A4C80-71EF-4C58-A15E-BF3204789708}" srcOrd="2" destOrd="0" presId="urn:microsoft.com/office/officeart/2005/8/layout/vList4#2"/>
    <dgm:cxn modelId="{624C1DBC-3B04-4AEF-8203-D335526877C6}" type="presParOf" srcId="{22DF734E-17B6-4457-A087-3DD3D26DD16C}" destId="{2EF5703E-06E7-4360-9D6D-7749D04700E6}" srcOrd="15" destOrd="0" presId="urn:microsoft.com/office/officeart/2005/8/layout/vList4#2"/>
    <dgm:cxn modelId="{4A93BA9C-9A24-42FB-94F4-48F0ABEFAC74}" type="presParOf" srcId="{22DF734E-17B6-4457-A087-3DD3D26DD16C}" destId="{FDA47957-E4CC-4DCE-B82F-57508C0ADB60}" srcOrd="16" destOrd="0" presId="urn:microsoft.com/office/officeart/2005/8/layout/vList4#2"/>
    <dgm:cxn modelId="{4EC85AE5-0B91-45AD-9D56-1BAB6CA1FC74}" type="presParOf" srcId="{FDA47957-E4CC-4DCE-B82F-57508C0ADB60}" destId="{AC200899-871E-4FB9-AF42-1DBC552D8328}" srcOrd="0" destOrd="0" presId="urn:microsoft.com/office/officeart/2005/8/layout/vList4#2"/>
    <dgm:cxn modelId="{24F8935A-4EE6-408D-814C-DB07580A1E7D}" type="presParOf" srcId="{FDA47957-E4CC-4DCE-B82F-57508C0ADB60}" destId="{93DEE39D-78E5-45FC-86E6-EA09022322E4}" srcOrd="1" destOrd="0" presId="urn:microsoft.com/office/officeart/2005/8/layout/vList4#2"/>
    <dgm:cxn modelId="{96E1A3E0-EF57-4981-94FB-952F54C4ACD8}" type="presParOf" srcId="{FDA47957-E4CC-4DCE-B82F-57508C0ADB60}" destId="{5AAC18B4-3982-4C94-BD61-29CF4B8C2337}" srcOrd="2" destOrd="0" presId="urn:microsoft.com/office/officeart/2005/8/layout/vList4#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3925DDA-815A-474C-8DD9-101BE502D0BF}" type="doc">
      <dgm:prSet loTypeId="urn:microsoft.com/office/officeart/2005/8/layout/hChevron3" loCatId="process" qsTypeId="urn:microsoft.com/office/officeart/2005/8/quickstyle/simple1#6" qsCatId="simple" csTypeId="urn:microsoft.com/office/officeart/2005/8/colors/accent6_1" csCatId="accent6" phldr="1"/>
      <dgm:spPr/>
    </dgm:pt>
    <dgm:pt modelId="{6A8E311E-D72B-4DD0-894D-80CFCD3F3BB7}">
      <dgm:prSet phldrT="[文本]" custT="1"/>
      <dgm:spPr/>
      <dgm:t>
        <a:bodyPr/>
        <a:lstStyle/>
        <a:p>
          <a:r>
            <a:rPr lang="zh-CN" altLang="en-US" sz="2800" b="1" dirty="0" smtClean="0">
              <a:latin typeface="微软雅黑" pitchFamily="34" charset="-122"/>
              <a:ea typeface="微软雅黑" pitchFamily="34" charset="-122"/>
            </a:rPr>
            <a:t>前期谋划</a:t>
          </a:r>
          <a:endParaRPr lang="zh-CN" altLang="en-US" sz="2800" b="1" dirty="0">
            <a:latin typeface="微软雅黑" pitchFamily="34" charset="-122"/>
            <a:ea typeface="微软雅黑" pitchFamily="34" charset="-122"/>
          </a:endParaRPr>
        </a:p>
      </dgm:t>
    </dgm:pt>
    <dgm:pt modelId="{F5A53C39-E8B8-4E45-877E-3EA2EDB7EA22}" type="parTrans" cxnId="{9D0A9EA6-CF9A-418D-9148-5A6695017273}">
      <dgm:prSet/>
      <dgm:spPr/>
      <dgm:t>
        <a:bodyPr/>
        <a:lstStyle/>
        <a:p>
          <a:endParaRPr lang="zh-CN" altLang="en-US" sz="1200" b="1">
            <a:latin typeface="微软雅黑" pitchFamily="34" charset="-122"/>
            <a:ea typeface="微软雅黑" pitchFamily="34" charset="-122"/>
          </a:endParaRPr>
        </a:p>
      </dgm:t>
    </dgm:pt>
    <dgm:pt modelId="{E2152BC5-2C49-4A0B-9461-37D2C7D762EA}" type="sibTrans" cxnId="{9D0A9EA6-CF9A-418D-9148-5A6695017273}">
      <dgm:prSet/>
      <dgm:spPr/>
      <dgm:t>
        <a:bodyPr/>
        <a:lstStyle/>
        <a:p>
          <a:endParaRPr lang="zh-CN" altLang="en-US" sz="1200" b="1">
            <a:latin typeface="微软雅黑" pitchFamily="34" charset="-122"/>
            <a:ea typeface="微软雅黑" pitchFamily="34" charset="-122"/>
          </a:endParaRPr>
        </a:p>
      </dgm:t>
    </dgm:pt>
    <dgm:pt modelId="{9B675783-57AF-48B5-9FA2-F57F5089B949}">
      <dgm:prSet phldrT="[文本]" custT="1"/>
      <dgm:spPr/>
      <dgm:t>
        <a:bodyPr/>
        <a:lstStyle/>
        <a:p>
          <a:r>
            <a:rPr lang="zh-CN" altLang="en-US" sz="2800" b="1" dirty="0" smtClean="0">
              <a:solidFill>
                <a:srgbClr val="C00000"/>
              </a:solidFill>
              <a:latin typeface="微软雅黑" pitchFamily="34" charset="-122"/>
              <a:ea typeface="微软雅黑" pitchFamily="34" charset="-122"/>
            </a:rPr>
            <a:t>全程跟进</a:t>
          </a:r>
          <a:endParaRPr lang="zh-CN" altLang="en-US" sz="2800" b="1" dirty="0">
            <a:solidFill>
              <a:srgbClr val="C00000"/>
            </a:solidFill>
            <a:latin typeface="微软雅黑" pitchFamily="34" charset="-122"/>
            <a:ea typeface="微软雅黑" pitchFamily="34" charset="-122"/>
          </a:endParaRPr>
        </a:p>
      </dgm:t>
    </dgm:pt>
    <dgm:pt modelId="{880C2AF4-B3CD-4C95-9BEE-9D2CB56F9C07}" type="parTrans" cxnId="{FF1154A3-3A3B-479A-9E39-9AD6190D4E41}">
      <dgm:prSet/>
      <dgm:spPr/>
      <dgm:t>
        <a:bodyPr/>
        <a:lstStyle/>
        <a:p>
          <a:endParaRPr lang="zh-CN" altLang="en-US" sz="1200" b="1">
            <a:latin typeface="微软雅黑" pitchFamily="34" charset="-122"/>
            <a:ea typeface="微软雅黑" pitchFamily="34" charset="-122"/>
          </a:endParaRPr>
        </a:p>
      </dgm:t>
    </dgm:pt>
    <dgm:pt modelId="{6ABD644E-38EB-4D0C-9E01-92297327C6B1}" type="sibTrans" cxnId="{FF1154A3-3A3B-479A-9E39-9AD6190D4E41}">
      <dgm:prSet/>
      <dgm:spPr/>
      <dgm:t>
        <a:bodyPr/>
        <a:lstStyle/>
        <a:p>
          <a:endParaRPr lang="zh-CN" altLang="en-US" sz="1200" b="1">
            <a:latin typeface="微软雅黑" pitchFamily="34" charset="-122"/>
            <a:ea typeface="微软雅黑" pitchFamily="34" charset="-122"/>
          </a:endParaRPr>
        </a:p>
      </dgm:t>
    </dgm:pt>
    <dgm:pt modelId="{EDE2B2BC-1A6C-4886-AF52-54076A0F7BE8}" type="pres">
      <dgm:prSet presAssocID="{33925DDA-815A-474C-8DD9-101BE502D0BF}" presName="Name0" presStyleCnt="0">
        <dgm:presLayoutVars>
          <dgm:dir/>
          <dgm:resizeHandles val="exact"/>
        </dgm:presLayoutVars>
      </dgm:prSet>
      <dgm:spPr/>
    </dgm:pt>
    <dgm:pt modelId="{82208CA0-66F8-4CB8-B76C-BB95EAEFD365}" type="pres">
      <dgm:prSet presAssocID="{6A8E311E-D72B-4DD0-894D-80CFCD3F3BB7}" presName="parTxOnly" presStyleLbl="node1" presStyleIdx="0" presStyleCnt="2">
        <dgm:presLayoutVars>
          <dgm:bulletEnabled val="1"/>
        </dgm:presLayoutVars>
      </dgm:prSet>
      <dgm:spPr/>
      <dgm:t>
        <a:bodyPr/>
        <a:lstStyle/>
        <a:p>
          <a:endParaRPr lang="zh-CN" altLang="en-US"/>
        </a:p>
      </dgm:t>
    </dgm:pt>
    <dgm:pt modelId="{96792AD8-6AA0-48DB-B2DD-6ADF29196549}" type="pres">
      <dgm:prSet presAssocID="{E2152BC5-2C49-4A0B-9461-37D2C7D762EA}" presName="parSpace" presStyleCnt="0"/>
      <dgm:spPr/>
    </dgm:pt>
    <dgm:pt modelId="{114C5B67-8751-44DF-9559-139F3BE48E72}" type="pres">
      <dgm:prSet presAssocID="{9B675783-57AF-48B5-9FA2-F57F5089B949}" presName="parTxOnly" presStyleLbl="node1" presStyleIdx="1" presStyleCnt="2">
        <dgm:presLayoutVars>
          <dgm:bulletEnabled val="1"/>
        </dgm:presLayoutVars>
      </dgm:prSet>
      <dgm:spPr/>
      <dgm:t>
        <a:bodyPr/>
        <a:lstStyle/>
        <a:p>
          <a:endParaRPr lang="zh-CN" altLang="en-US"/>
        </a:p>
      </dgm:t>
    </dgm:pt>
  </dgm:ptLst>
  <dgm:cxnLst>
    <dgm:cxn modelId="{BBAC0469-2995-49B0-86AE-FACC867D9B3B}" type="presOf" srcId="{9B675783-57AF-48B5-9FA2-F57F5089B949}" destId="{114C5B67-8751-44DF-9559-139F3BE48E72}" srcOrd="0" destOrd="0" presId="urn:microsoft.com/office/officeart/2005/8/layout/hChevron3"/>
    <dgm:cxn modelId="{9D0A9EA6-CF9A-418D-9148-5A6695017273}" srcId="{33925DDA-815A-474C-8DD9-101BE502D0BF}" destId="{6A8E311E-D72B-4DD0-894D-80CFCD3F3BB7}" srcOrd="0" destOrd="0" parTransId="{F5A53C39-E8B8-4E45-877E-3EA2EDB7EA22}" sibTransId="{E2152BC5-2C49-4A0B-9461-37D2C7D762EA}"/>
    <dgm:cxn modelId="{A77FE2BD-CF2C-43C9-93F0-F12BF45DB318}" type="presOf" srcId="{33925DDA-815A-474C-8DD9-101BE502D0BF}" destId="{EDE2B2BC-1A6C-4886-AF52-54076A0F7BE8}" srcOrd="0" destOrd="0" presId="urn:microsoft.com/office/officeart/2005/8/layout/hChevron3"/>
    <dgm:cxn modelId="{9CDC69BE-E2DA-4649-9923-CCFBABD34BFB}" type="presOf" srcId="{6A8E311E-D72B-4DD0-894D-80CFCD3F3BB7}" destId="{82208CA0-66F8-4CB8-B76C-BB95EAEFD365}" srcOrd="0" destOrd="0" presId="urn:microsoft.com/office/officeart/2005/8/layout/hChevron3"/>
    <dgm:cxn modelId="{FF1154A3-3A3B-479A-9E39-9AD6190D4E41}" srcId="{33925DDA-815A-474C-8DD9-101BE502D0BF}" destId="{9B675783-57AF-48B5-9FA2-F57F5089B949}" srcOrd="1" destOrd="0" parTransId="{880C2AF4-B3CD-4C95-9BEE-9D2CB56F9C07}" sibTransId="{6ABD644E-38EB-4D0C-9E01-92297327C6B1}"/>
    <dgm:cxn modelId="{89851E3F-1B4A-42D0-8A79-B52C245DF533}" type="presParOf" srcId="{EDE2B2BC-1A6C-4886-AF52-54076A0F7BE8}" destId="{82208CA0-66F8-4CB8-B76C-BB95EAEFD365}" srcOrd="0" destOrd="0" presId="urn:microsoft.com/office/officeart/2005/8/layout/hChevron3"/>
    <dgm:cxn modelId="{434DAA79-434F-4FFB-8D94-E2E244735695}" type="presParOf" srcId="{EDE2B2BC-1A6C-4886-AF52-54076A0F7BE8}" destId="{96792AD8-6AA0-48DB-B2DD-6ADF29196549}" srcOrd="1" destOrd="0" presId="urn:microsoft.com/office/officeart/2005/8/layout/hChevron3"/>
    <dgm:cxn modelId="{6CC8BA64-578D-443D-872C-B0A5C29B9860}" type="presParOf" srcId="{EDE2B2BC-1A6C-4886-AF52-54076A0F7BE8}" destId="{114C5B67-8751-44DF-9559-139F3BE48E72}" srcOrd="2" destOrd="0" presId="urn:microsoft.com/office/officeart/2005/8/layout/hChevron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3925DDA-815A-474C-8DD9-101BE502D0BF}" type="doc">
      <dgm:prSet loTypeId="urn:microsoft.com/office/officeart/2005/8/layout/hChevron3" loCatId="process" qsTypeId="urn:microsoft.com/office/officeart/2005/8/quickstyle/simple1#7" qsCatId="simple" csTypeId="urn:microsoft.com/office/officeart/2005/8/colors/accent6_1" csCatId="accent6" phldr="1"/>
      <dgm:spPr/>
    </dgm:pt>
    <dgm:pt modelId="{6A8E311E-D72B-4DD0-894D-80CFCD3F3BB7}">
      <dgm:prSet phldrT="[文本]" custT="1"/>
      <dgm:spPr/>
      <dgm:t>
        <a:bodyPr/>
        <a:lstStyle/>
        <a:p>
          <a:r>
            <a:rPr lang="zh-CN" altLang="en-US" sz="2800" b="1" dirty="0" smtClean="0">
              <a:latin typeface="微软雅黑" pitchFamily="34" charset="-122"/>
              <a:ea typeface="微软雅黑" pitchFamily="34" charset="-122"/>
            </a:rPr>
            <a:t>指标导向</a:t>
          </a:r>
          <a:endParaRPr lang="zh-CN" altLang="en-US" sz="2800" b="1" dirty="0">
            <a:latin typeface="微软雅黑" pitchFamily="34" charset="-122"/>
            <a:ea typeface="微软雅黑" pitchFamily="34" charset="-122"/>
          </a:endParaRPr>
        </a:p>
      </dgm:t>
    </dgm:pt>
    <dgm:pt modelId="{F5A53C39-E8B8-4E45-877E-3EA2EDB7EA22}" type="parTrans" cxnId="{9D0A9EA6-CF9A-418D-9148-5A6695017273}">
      <dgm:prSet/>
      <dgm:spPr/>
      <dgm:t>
        <a:bodyPr/>
        <a:lstStyle/>
        <a:p>
          <a:endParaRPr lang="zh-CN" altLang="en-US" sz="1200" b="1">
            <a:latin typeface="微软雅黑" pitchFamily="34" charset="-122"/>
            <a:ea typeface="微软雅黑" pitchFamily="34" charset="-122"/>
          </a:endParaRPr>
        </a:p>
      </dgm:t>
    </dgm:pt>
    <dgm:pt modelId="{E2152BC5-2C49-4A0B-9461-37D2C7D762EA}" type="sibTrans" cxnId="{9D0A9EA6-CF9A-418D-9148-5A6695017273}">
      <dgm:prSet/>
      <dgm:spPr/>
      <dgm:t>
        <a:bodyPr/>
        <a:lstStyle/>
        <a:p>
          <a:endParaRPr lang="zh-CN" altLang="en-US" sz="1200" b="1">
            <a:latin typeface="微软雅黑" pitchFamily="34" charset="-122"/>
            <a:ea typeface="微软雅黑" pitchFamily="34" charset="-122"/>
          </a:endParaRPr>
        </a:p>
      </dgm:t>
    </dgm:pt>
    <dgm:pt modelId="{9B675783-57AF-48B5-9FA2-F57F5089B949}">
      <dgm:prSet phldrT="[文本]" custT="1"/>
      <dgm:spPr/>
      <dgm:t>
        <a:bodyPr/>
        <a:lstStyle/>
        <a:p>
          <a:r>
            <a:rPr lang="zh-CN" altLang="en-US" sz="2800" b="1" dirty="0" smtClean="0">
              <a:solidFill>
                <a:srgbClr val="C00000"/>
              </a:solidFill>
              <a:latin typeface="微软雅黑" pitchFamily="34" charset="-122"/>
              <a:ea typeface="微软雅黑" pitchFamily="34" charset="-122"/>
            </a:rPr>
            <a:t>理念导向</a:t>
          </a:r>
          <a:endParaRPr lang="zh-CN" altLang="en-US" sz="2800" b="1" dirty="0">
            <a:solidFill>
              <a:srgbClr val="C00000"/>
            </a:solidFill>
            <a:latin typeface="微软雅黑" pitchFamily="34" charset="-122"/>
            <a:ea typeface="微软雅黑" pitchFamily="34" charset="-122"/>
          </a:endParaRPr>
        </a:p>
      </dgm:t>
    </dgm:pt>
    <dgm:pt modelId="{880C2AF4-B3CD-4C95-9BEE-9D2CB56F9C07}" type="parTrans" cxnId="{FF1154A3-3A3B-479A-9E39-9AD6190D4E41}">
      <dgm:prSet/>
      <dgm:spPr/>
      <dgm:t>
        <a:bodyPr/>
        <a:lstStyle/>
        <a:p>
          <a:endParaRPr lang="zh-CN" altLang="en-US" sz="1200" b="1">
            <a:latin typeface="微软雅黑" pitchFamily="34" charset="-122"/>
            <a:ea typeface="微软雅黑" pitchFamily="34" charset="-122"/>
          </a:endParaRPr>
        </a:p>
      </dgm:t>
    </dgm:pt>
    <dgm:pt modelId="{6ABD644E-38EB-4D0C-9E01-92297327C6B1}" type="sibTrans" cxnId="{FF1154A3-3A3B-479A-9E39-9AD6190D4E41}">
      <dgm:prSet/>
      <dgm:spPr/>
      <dgm:t>
        <a:bodyPr/>
        <a:lstStyle/>
        <a:p>
          <a:endParaRPr lang="zh-CN" altLang="en-US" sz="1200" b="1">
            <a:latin typeface="微软雅黑" pitchFamily="34" charset="-122"/>
            <a:ea typeface="微软雅黑" pitchFamily="34" charset="-122"/>
          </a:endParaRPr>
        </a:p>
      </dgm:t>
    </dgm:pt>
    <dgm:pt modelId="{EDE2B2BC-1A6C-4886-AF52-54076A0F7BE8}" type="pres">
      <dgm:prSet presAssocID="{33925DDA-815A-474C-8DD9-101BE502D0BF}" presName="Name0" presStyleCnt="0">
        <dgm:presLayoutVars>
          <dgm:dir/>
          <dgm:resizeHandles val="exact"/>
        </dgm:presLayoutVars>
      </dgm:prSet>
      <dgm:spPr/>
    </dgm:pt>
    <dgm:pt modelId="{82208CA0-66F8-4CB8-B76C-BB95EAEFD365}" type="pres">
      <dgm:prSet presAssocID="{6A8E311E-D72B-4DD0-894D-80CFCD3F3BB7}" presName="parTxOnly" presStyleLbl="node1" presStyleIdx="0" presStyleCnt="2">
        <dgm:presLayoutVars>
          <dgm:bulletEnabled val="1"/>
        </dgm:presLayoutVars>
      </dgm:prSet>
      <dgm:spPr/>
      <dgm:t>
        <a:bodyPr/>
        <a:lstStyle/>
        <a:p>
          <a:endParaRPr lang="zh-CN" altLang="en-US"/>
        </a:p>
      </dgm:t>
    </dgm:pt>
    <dgm:pt modelId="{96792AD8-6AA0-48DB-B2DD-6ADF29196549}" type="pres">
      <dgm:prSet presAssocID="{E2152BC5-2C49-4A0B-9461-37D2C7D762EA}" presName="parSpace" presStyleCnt="0"/>
      <dgm:spPr/>
    </dgm:pt>
    <dgm:pt modelId="{114C5B67-8751-44DF-9559-139F3BE48E72}" type="pres">
      <dgm:prSet presAssocID="{9B675783-57AF-48B5-9FA2-F57F5089B949}" presName="parTxOnly" presStyleLbl="node1" presStyleIdx="1" presStyleCnt="2">
        <dgm:presLayoutVars>
          <dgm:bulletEnabled val="1"/>
        </dgm:presLayoutVars>
      </dgm:prSet>
      <dgm:spPr/>
      <dgm:t>
        <a:bodyPr/>
        <a:lstStyle/>
        <a:p>
          <a:endParaRPr lang="zh-CN" altLang="en-US"/>
        </a:p>
      </dgm:t>
    </dgm:pt>
  </dgm:ptLst>
  <dgm:cxnLst>
    <dgm:cxn modelId="{9D0A9EA6-CF9A-418D-9148-5A6695017273}" srcId="{33925DDA-815A-474C-8DD9-101BE502D0BF}" destId="{6A8E311E-D72B-4DD0-894D-80CFCD3F3BB7}" srcOrd="0" destOrd="0" parTransId="{F5A53C39-E8B8-4E45-877E-3EA2EDB7EA22}" sibTransId="{E2152BC5-2C49-4A0B-9461-37D2C7D762EA}"/>
    <dgm:cxn modelId="{28F1613B-F237-482E-B183-D2D20C935D6C}" type="presOf" srcId="{6A8E311E-D72B-4DD0-894D-80CFCD3F3BB7}" destId="{82208CA0-66F8-4CB8-B76C-BB95EAEFD365}" srcOrd="0" destOrd="0" presId="urn:microsoft.com/office/officeart/2005/8/layout/hChevron3"/>
    <dgm:cxn modelId="{FF1154A3-3A3B-479A-9E39-9AD6190D4E41}" srcId="{33925DDA-815A-474C-8DD9-101BE502D0BF}" destId="{9B675783-57AF-48B5-9FA2-F57F5089B949}" srcOrd="1" destOrd="0" parTransId="{880C2AF4-B3CD-4C95-9BEE-9D2CB56F9C07}" sibTransId="{6ABD644E-38EB-4D0C-9E01-92297327C6B1}"/>
    <dgm:cxn modelId="{672E8599-C2AC-4BB4-A500-1734377C241A}" type="presOf" srcId="{33925DDA-815A-474C-8DD9-101BE502D0BF}" destId="{EDE2B2BC-1A6C-4886-AF52-54076A0F7BE8}" srcOrd="0" destOrd="0" presId="urn:microsoft.com/office/officeart/2005/8/layout/hChevron3"/>
    <dgm:cxn modelId="{CFAF54FE-0490-467A-B60E-1823A86DD1B3}" type="presOf" srcId="{9B675783-57AF-48B5-9FA2-F57F5089B949}" destId="{114C5B67-8751-44DF-9559-139F3BE48E72}" srcOrd="0" destOrd="0" presId="urn:microsoft.com/office/officeart/2005/8/layout/hChevron3"/>
    <dgm:cxn modelId="{F82B838C-88B4-4872-BA8C-D83A9895CD37}" type="presParOf" srcId="{EDE2B2BC-1A6C-4886-AF52-54076A0F7BE8}" destId="{82208CA0-66F8-4CB8-B76C-BB95EAEFD365}" srcOrd="0" destOrd="0" presId="urn:microsoft.com/office/officeart/2005/8/layout/hChevron3"/>
    <dgm:cxn modelId="{CEB88642-A923-4EC6-BD6F-65BBA5824659}" type="presParOf" srcId="{EDE2B2BC-1A6C-4886-AF52-54076A0F7BE8}" destId="{96792AD8-6AA0-48DB-B2DD-6ADF29196549}" srcOrd="1" destOrd="0" presId="urn:microsoft.com/office/officeart/2005/8/layout/hChevron3"/>
    <dgm:cxn modelId="{1B4F0AFB-3DE0-4D6C-B825-7FF80262348B}" type="presParOf" srcId="{EDE2B2BC-1A6C-4886-AF52-54076A0F7BE8}" destId="{114C5B67-8751-44DF-9559-139F3BE48E72}" srcOrd="2" destOrd="0" presId="urn:microsoft.com/office/officeart/2005/8/layout/hChevron3"/>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3925DDA-815A-474C-8DD9-101BE502D0BF}" type="doc">
      <dgm:prSet loTypeId="urn:microsoft.com/office/officeart/2005/8/layout/hChevron3" loCatId="process" qsTypeId="urn:microsoft.com/office/officeart/2005/8/quickstyle/simple1#8" qsCatId="simple" csTypeId="urn:microsoft.com/office/officeart/2005/8/colors/accent6_1" csCatId="accent6" phldr="1"/>
      <dgm:spPr/>
    </dgm:pt>
    <dgm:pt modelId="{6A8E311E-D72B-4DD0-894D-80CFCD3F3BB7}">
      <dgm:prSet phldrT="[文本]" custT="1"/>
      <dgm:spPr/>
      <dgm:t>
        <a:bodyPr/>
        <a:lstStyle/>
        <a:p>
          <a:r>
            <a:rPr lang="zh-CN" altLang="en-US" sz="2800" b="1" dirty="0" smtClean="0">
              <a:latin typeface="微软雅黑" pitchFamily="34" charset="-122"/>
              <a:ea typeface="微软雅黑" pitchFamily="34" charset="-122"/>
            </a:rPr>
            <a:t>规划编制</a:t>
          </a:r>
          <a:endParaRPr lang="zh-CN" altLang="en-US" sz="2800" b="1" dirty="0">
            <a:latin typeface="微软雅黑" pitchFamily="34" charset="-122"/>
            <a:ea typeface="微软雅黑" pitchFamily="34" charset="-122"/>
          </a:endParaRPr>
        </a:p>
      </dgm:t>
    </dgm:pt>
    <dgm:pt modelId="{F5A53C39-E8B8-4E45-877E-3EA2EDB7EA22}" type="parTrans" cxnId="{9D0A9EA6-CF9A-418D-9148-5A6695017273}">
      <dgm:prSet/>
      <dgm:spPr/>
      <dgm:t>
        <a:bodyPr/>
        <a:lstStyle/>
        <a:p>
          <a:endParaRPr lang="zh-CN" altLang="en-US" sz="1200" b="1">
            <a:latin typeface="微软雅黑" pitchFamily="34" charset="-122"/>
            <a:ea typeface="微软雅黑" pitchFamily="34" charset="-122"/>
          </a:endParaRPr>
        </a:p>
      </dgm:t>
    </dgm:pt>
    <dgm:pt modelId="{E2152BC5-2C49-4A0B-9461-37D2C7D762EA}" type="sibTrans" cxnId="{9D0A9EA6-CF9A-418D-9148-5A6695017273}">
      <dgm:prSet/>
      <dgm:spPr/>
      <dgm:t>
        <a:bodyPr/>
        <a:lstStyle/>
        <a:p>
          <a:endParaRPr lang="zh-CN" altLang="en-US" sz="1200" b="1">
            <a:latin typeface="微软雅黑" pitchFamily="34" charset="-122"/>
            <a:ea typeface="微软雅黑" pitchFamily="34" charset="-122"/>
          </a:endParaRPr>
        </a:p>
      </dgm:t>
    </dgm:pt>
    <dgm:pt modelId="{9B675783-57AF-48B5-9FA2-F57F5089B949}">
      <dgm:prSet phldrT="[文本]" custT="1"/>
      <dgm:spPr/>
      <dgm:t>
        <a:bodyPr/>
        <a:lstStyle/>
        <a:p>
          <a:r>
            <a:rPr lang="zh-CN" altLang="en-US" sz="2800" b="1" dirty="0" smtClean="0">
              <a:solidFill>
                <a:srgbClr val="C00000"/>
              </a:solidFill>
              <a:latin typeface="微软雅黑" pitchFamily="34" charset="-122"/>
              <a:ea typeface="微软雅黑" pitchFamily="34" charset="-122"/>
            </a:rPr>
            <a:t>规划实施</a:t>
          </a:r>
          <a:endParaRPr lang="zh-CN" altLang="en-US" sz="2800" b="1" dirty="0">
            <a:solidFill>
              <a:srgbClr val="C00000"/>
            </a:solidFill>
            <a:latin typeface="微软雅黑" pitchFamily="34" charset="-122"/>
            <a:ea typeface="微软雅黑" pitchFamily="34" charset="-122"/>
          </a:endParaRPr>
        </a:p>
      </dgm:t>
    </dgm:pt>
    <dgm:pt modelId="{880C2AF4-B3CD-4C95-9BEE-9D2CB56F9C07}" type="parTrans" cxnId="{FF1154A3-3A3B-479A-9E39-9AD6190D4E41}">
      <dgm:prSet/>
      <dgm:spPr/>
      <dgm:t>
        <a:bodyPr/>
        <a:lstStyle/>
        <a:p>
          <a:endParaRPr lang="zh-CN" altLang="en-US" sz="1200" b="1">
            <a:latin typeface="微软雅黑" pitchFamily="34" charset="-122"/>
            <a:ea typeface="微软雅黑" pitchFamily="34" charset="-122"/>
          </a:endParaRPr>
        </a:p>
      </dgm:t>
    </dgm:pt>
    <dgm:pt modelId="{6ABD644E-38EB-4D0C-9E01-92297327C6B1}" type="sibTrans" cxnId="{FF1154A3-3A3B-479A-9E39-9AD6190D4E41}">
      <dgm:prSet/>
      <dgm:spPr/>
      <dgm:t>
        <a:bodyPr/>
        <a:lstStyle/>
        <a:p>
          <a:endParaRPr lang="zh-CN" altLang="en-US" sz="1200" b="1">
            <a:latin typeface="微软雅黑" pitchFamily="34" charset="-122"/>
            <a:ea typeface="微软雅黑" pitchFamily="34" charset="-122"/>
          </a:endParaRPr>
        </a:p>
      </dgm:t>
    </dgm:pt>
    <dgm:pt modelId="{EDE2B2BC-1A6C-4886-AF52-54076A0F7BE8}" type="pres">
      <dgm:prSet presAssocID="{33925DDA-815A-474C-8DD9-101BE502D0BF}" presName="Name0" presStyleCnt="0">
        <dgm:presLayoutVars>
          <dgm:dir/>
          <dgm:resizeHandles val="exact"/>
        </dgm:presLayoutVars>
      </dgm:prSet>
      <dgm:spPr/>
    </dgm:pt>
    <dgm:pt modelId="{82208CA0-66F8-4CB8-B76C-BB95EAEFD365}" type="pres">
      <dgm:prSet presAssocID="{6A8E311E-D72B-4DD0-894D-80CFCD3F3BB7}" presName="parTxOnly" presStyleLbl="node1" presStyleIdx="0" presStyleCnt="2">
        <dgm:presLayoutVars>
          <dgm:bulletEnabled val="1"/>
        </dgm:presLayoutVars>
      </dgm:prSet>
      <dgm:spPr/>
      <dgm:t>
        <a:bodyPr/>
        <a:lstStyle/>
        <a:p>
          <a:endParaRPr lang="zh-CN" altLang="en-US"/>
        </a:p>
      </dgm:t>
    </dgm:pt>
    <dgm:pt modelId="{96792AD8-6AA0-48DB-B2DD-6ADF29196549}" type="pres">
      <dgm:prSet presAssocID="{E2152BC5-2C49-4A0B-9461-37D2C7D762EA}" presName="parSpace" presStyleCnt="0"/>
      <dgm:spPr/>
    </dgm:pt>
    <dgm:pt modelId="{114C5B67-8751-44DF-9559-139F3BE48E72}" type="pres">
      <dgm:prSet presAssocID="{9B675783-57AF-48B5-9FA2-F57F5089B949}" presName="parTxOnly" presStyleLbl="node1" presStyleIdx="1" presStyleCnt="2">
        <dgm:presLayoutVars>
          <dgm:bulletEnabled val="1"/>
        </dgm:presLayoutVars>
      </dgm:prSet>
      <dgm:spPr/>
      <dgm:t>
        <a:bodyPr/>
        <a:lstStyle/>
        <a:p>
          <a:endParaRPr lang="zh-CN" altLang="en-US"/>
        </a:p>
      </dgm:t>
    </dgm:pt>
  </dgm:ptLst>
  <dgm:cxnLst>
    <dgm:cxn modelId="{63D648F2-382A-4494-99CE-826E3503D719}" type="presOf" srcId="{6A8E311E-D72B-4DD0-894D-80CFCD3F3BB7}" destId="{82208CA0-66F8-4CB8-B76C-BB95EAEFD365}" srcOrd="0" destOrd="0" presId="urn:microsoft.com/office/officeart/2005/8/layout/hChevron3"/>
    <dgm:cxn modelId="{9D0A9EA6-CF9A-418D-9148-5A6695017273}" srcId="{33925DDA-815A-474C-8DD9-101BE502D0BF}" destId="{6A8E311E-D72B-4DD0-894D-80CFCD3F3BB7}" srcOrd="0" destOrd="0" parTransId="{F5A53C39-E8B8-4E45-877E-3EA2EDB7EA22}" sibTransId="{E2152BC5-2C49-4A0B-9461-37D2C7D762EA}"/>
    <dgm:cxn modelId="{C6EA4EC8-7441-4132-91F9-DF8A978E18C6}" type="presOf" srcId="{33925DDA-815A-474C-8DD9-101BE502D0BF}" destId="{EDE2B2BC-1A6C-4886-AF52-54076A0F7BE8}" srcOrd="0" destOrd="0" presId="urn:microsoft.com/office/officeart/2005/8/layout/hChevron3"/>
    <dgm:cxn modelId="{FF1154A3-3A3B-479A-9E39-9AD6190D4E41}" srcId="{33925DDA-815A-474C-8DD9-101BE502D0BF}" destId="{9B675783-57AF-48B5-9FA2-F57F5089B949}" srcOrd="1" destOrd="0" parTransId="{880C2AF4-B3CD-4C95-9BEE-9D2CB56F9C07}" sibTransId="{6ABD644E-38EB-4D0C-9E01-92297327C6B1}"/>
    <dgm:cxn modelId="{FB96AEB4-AC2A-4943-A119-1BBED89EFEF0}" type="presOf" srcId="{9B675783-57AF-48B5-9FA2-F57F5089B949}" destId="{114C5B67-8751-44DF-9559-139F3BE48E72}" srcOrd="0" destOrd="0" presId="urn:microsoft.com/office/officeart/2005/8/layout/hChevron3"/>
    <dgm:cxn modelId="{B96B20F1-B30E-4769-BC00-EDD8A75E8723}" type="presParOf" srcId="{EDE2B2BC-1A6C-4886-AF52-54076A0F7BE8}" destId="{82208CA0-66F8-4CB8-B76C-BB95EAEFD365}" srcOrd="0" destOrd="0" presId="urn:microsoft.com/office/officeart/2005/8/layout/hChevron3"/>
    <dgm:cxn modelId="{A9F8ECCC-A2FE-4EE9-A88C-BEC807D8FD6A}" type="presParOf" srcId="{EDE2B2BC-1A6C-4886-AF52-54076A0F7BE8}" destId="{96792AD8-6AA0-48DB-B2DD-6ADF29196549}" srcOrd="1" destOrd="0" presId="urn:microsoft.com/office/officeart/2005/8/layout/hChevron3"/>
    <dgm:cxn modelId="{42E1228F-6927-4381-B604-37FFCAABC2AC}" type="presParOf" srcId="{EDE2B2BC-1A6C-4886-AF52-54076A0F7BE8}" destId="{114C5B67-8751-44DF-9559-139F3BE48E72}" srcOrd="2" destOrd="0" presId="urn:microsoft.com/office/officeart/2005/8/layout/hChevron3"/>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3925DDA-815A-474C-8DD9-101BE502D0BF}" type="doc">
      <dgm:prSet loTypeId="urn:microsoft.com/office/officeart/2005/8/layout/hChevron3" loCatId="process" qsTypeId="urn:microsoft.com/office/officeart/2005/8/quickstyle/simple1#9" qsCatId="simple" csTypeId="urn:microsoft.com/office/officeart/2005/8/colors/accent6_1" csCatId="accent6" phldr="1"/>
      <dgm:spPr/>
    </dgm:pt>
    <dgm:pt modelId="{6A8E311E-D72B-4DD0-894D-80CFCD3F3BB7}">
      <dgm:prSet phldrT="[文本]" custT="1"/>
      <dgm:spPr/>
      <dgm:t>
        <a:bodyPr/>
        <a:lstStyle/>
        <a:p>
          <a:r>
            <a:rPr lang="zh-CN" altLang="en-US" sz="2800" b="1" dirty="0" smtClean="0">
              <a:latin typeface="微软雅黑" pitchFamily="34" charset="-122"/>
              <a:ea typeface="微软雅黑" pitchFamily="34" charset="-122"/>
            </a:rPr>
            <a:t>目标管理</a:t>
          </a:r>
          <a:endParaRPr lang="zh-CN" altLang="en-US" sz="2800" b="1" dirty="0">
            <a:latin typeface="微软雅黑" pitchFamily="34" charset="-122"/>
            <a:ea typeface="微软雅黑" pitchFamily="34" charset="-122"/>
          </a:endParaRPr>
        </a:p>
      </dgm:t>
    </dgm:pt>
    <dgm:pt modelId="{F5A53C39-E8B8-4E45-877E-3EA2EDB7EA22}" type="parTrans" cxnId="{9D0A9EA6-CF9A-418D-9148-5A6695017273}">
      <dgm:prSet/>
      <dgm:spPr/>
      <dgm:t>
        <a:bodyPr/>
        <a:lstStyle/>
        <a:p>
          <a:endParaRPr lang="zh-CN" altLang="en-US" sz="1200" b="1">
            <a:latin typeface="微软雅黑" pitchFamily="34" charset="-122"/>
            <a:ea typeface="微软雅黑" pitchFamily="34" charset="-122"/>
          </a:endParaRPr>
        </a:p>
      </dgm:t>
    </dgm:pt>
    <dgm:pt modelId="{E2152BC5-2C49-4A0B-9461-37D2C7D762EA}" type="sibTrans" cxnId="{9D0A9EA6-CF9A-418D-9148-5A6695017273}">
      <dgm:prSet/>
      <dgm:spPr/>
      <dgm:t>
        <a:bodyPr/>
        <a:lstStyle/>
        <a:p>
          <a:endParaRPr lang="zh-CN" altLang="en-US" sz="1200" b="1">
            <a:latin typeface="微软雅黑" pitchFamily="34" charset="-122"/>
            <a:ea typeface="微软雅黑" pitchFamily="34" charset="-122"/>
          </a:endParaRPr>
        </a:p>
      </dgm:t>
    </dgm:pt>
    <dgm:pt modelId="{9B675783-57AF-48B5-9FA2-F57F5089B949}">
      <dgm:prSet phldrT="[文本]" custT="1"/>
      <dgm:spPr/>
      <dgm:t>
        <a:bodyPr/>
        <a:lstStyle/>
        <a:p>
          <a:r>
            <a:rPr lang="zh-CN" altLang="en-US" sz="2800" b="1" dirty="0" smtClean="0">
              <a:solidFill>
                <a:srgbClr val="C00000"/>
              </a:solidFill>
              <a:latin typeface="微软雅黑" pitchFamily="34" charset="-122"/>
              <a:ea typeface="微软雅黑" pitchFamily="34" charset="-122"/>
            </a:rPr>
            <a:t>过程指导</a:t>
          </a:r>
          <a:endParaRPr lang="zh-CN" altLang="en-US" sz="2800" b="1" dirty="0">
            <a:solidFill>
              <a:srgbClr val="C00000"/>
            </a:solidFill>
            <a:latin typeface="微软雅黑" pitchFamily="34" charset="-122"/>
            <a:ea typeface="微软雅黑" pitchFamily="34" charset="-122"/>
          </a:endParaRPr>
        </a:p>
      </dgm:t>
    </dgm:pt>
    <dgm:pt modelId="{880C2AF4-B3CD-4C95-9BEE-9D2CB56F9C07}" type="parTrans" cxnId="{FF1154A3-3A3B-479A-9E39-9AD6190D4E41}">
      <dgm:prSet/>
      <dgm:spPr/>
      <dgm:t>
        <a:bodyPr/>
        <a:lstStyle/>
        <a:p>
          <a:endParaRPr lang="zh-CN" altLang="en-US" sz="1200" b="1">
            <a:latin typeface="微软雅黑" pitchFamily="34" charset="-122"/>
            <a:ea typeface="微软雅黑" pitchFamily="34" charset="-122"/>
          </a:endParaRPr>
        </a:p>
      </dgm:t>
    </dgm:pt>
    <dgm:pt modelId="{6ABD644E-38EB-4D0C-9E01-92297327C6B1}" type="sibTrans" cxnId="{FF1154A3-3A3B-479A-9E39-9AD6190D4E41}">
      <dgm:prSet/>
      <dgm:spPr/>
      <dgm:t>
        <a:bodyPr/>
        <a:lstStyle/>
        <a:p>
          <a:endParaRPr lang="zh-CN" altLang="en-US" sz="1200" b="1">
            <a:latin typeface="微软雅黑" pitchFamily="34" charset="-122"/>
            <a:ea typeface="微软雅黑" pitchFamily="34" charset="-122"/>
          </a:endParaRPr>
        </a:p>
      </dgm:t>
    </dgm:pt>
    <dgm:pt modelId="{EDE2B2BC-1A6C-4886-AF52-54076A0F7BE8}" type="pres">
      <dgm:prSet presAssocID="{33925DDA-815A-474C-8DD9-101BE502D0BF}" presName="Name0" presStyleCnt="0">
        <dgm:presLayoutVars>
          <dgm:dir/>
          <dgm:resizeHandles val="exact"/>
        </dgm:presLayoutVars>
      </dgm:prSet>
      <dgm:spPr/>
    </dgm:pt>
    <dgm:pt modelId="{82208CA0-66F8-4CB8-B76C-BB95EAEFD365}" type="pres">
      <dgm:prSet presAssocID="{6A8E311E-D72B-4DD0-894D-80CFCD3F3BB7}" presName="parTxOnly" presStyleLbl="node1" presStyleIdx="0" presStyleCnt="2">
        <dgm:presLayoutVars>
          <dgm:bulletEnabled val="1"/>
        </dgm:presLayoutVars>
      </dgm:prSet>
      <dgm:spPr/>
      <dgm:t>
        <a:bodyPr/>
        <a:lstStyle/>
        <a:p>
          <a:endParaRPr lang="zh-CN" altLang="en-US"/>
        </a:p>
      </dgm:t>
    </dgm:pt>
    <dgm:pt modelId="{96792AD8-6AA0-48DB-B2DD-6ADF29196549}" type="pres">
      <dgm:prSet presAssocID="{E2152BC5-2C49-4A0B-9461-37D2C7D762EA}" presName="parSpace" presStyleCnt="0"/>
      <dgm:spPr/>
    </dgm:pt>
    <dgm:pt modelId="{114C5B67-8751-44DF-9559-139F3BE48E72}" type="pres">
      <dgm:prSet presAssocID="{9B675783-57AF-48B5-9FA2-F57F5089B949}" presName="parTxOnly" presStyleLbl="node1" presStyleIdx="1" presStyleCnt="2">
        <dgm:presLayoutVars>
          <dgm:bulletEnabled val="1"/>
        </dgm:presLayoutVars>
      </dgm:prSet>
      <dgm:spPr/>
      <dgm:t>
        <a:bodyPr/>
        <a:lstStyle/>
        <a:p>
          <a:endParaRPr lang="zh-CN" altLang="en-US"/>
        </a:p>
      </dgm:t>
    </dgm:pt>
  </dgm:ptLst>
  <dgm:cxnLst>
    <dgm:cxn modelId="{9D0A9EA6-CF9A-418D-9148-5A6695017273}" srcId="{33925DDA-815A-474C-8DD9-101BE502D0BF}" destId="{6A8E311E-D72B-4DD0-894D-80CFCD3F3BB7}" srcOrd="0" destOrd="0" parTransId="{F5A53C39-E8B8-4E45-877E-3EA2EDB7EA22}" sibTransId="{E2152BC5-2C49-4A0B-9461-37D2C7D762EA}"/>
    <dgm:cxn modelId="{FF1154A3-3A3B-479A-9E39-9AD6190D4E41}" srcId="{33925DDA-815A-474C-8DD9-101BE502D0BF}" destId="{9B675783-57AF-48B5-9FA2-F57F5089B949}" srcOrd="1" destOrd="0" parTransId="{880C2AF4-B3CD-4C95-9BEE-9D2CB56F9C07}" sibTransId="{6ABD644E-38EB-4D0C-9E01-92297327C6B1}"/>
    <dgm:cxn modelId="{CFC296CD-01C8-4A1B-BABA-758C2E61BD39}" type="presOf" srcId="{9B675783-57AF-48B5-9FA2-F57F5089B949}" destId="{114C5B67-8751-44DF-9559-139F3BE48E72}" srcOrd="0" destOrd="0" presId="urn:microsoft.com/office/officeart/2005/8/layout/hChevron3"/>
    <dgm:cxn modelId="{CB62A751-DA07-445B-8409-57FAFD061984}" type="presOf" srcId="{33925DDA-815A-474C-8DD9-101BE502D0BF}" destId="{EDE2B2BC-1A6C-4886-AF52-54076A0F7BE8}" srcOrd="0" destOrd="0" presId="urn:microsoft.com/office/officeart/2005/8/layout/hChevron3"/>
    <dgm:cxn modelId="{E93EAE7E-7CF7-4D77-96DA-09B267F210F0}" type="presOf" srcId="{6A8E311E-D72B-4DD0-894D-80CFCD3F3BB7}" destId="{82208CA0-66F8-4CB8-B76C-BB95EAEFD365}" srcOrd="0" destOrd="0" presId="urn:microsoft.com/office/officeart/2005/8/layout/hChevron3"/>
    <dgm:cxn modelId="{99DB6529-2AA1-4201-BACC-0D41D8E1BAFE}" type="presParOf" srcId="{EDE2B2BC-1A6C-4886-AF52-54076A0F7BE8}" destId="{82208CA0-66F8-4CB8-B76C-BB95EAEFD365}" srcOrd="0" destOrd="0" presId="urn:microsoft.com/office/officeart/2005/8/layout/hChevron3"/>
    <dgm:cxn modelId="{77F3546A-36D7-42B3-BF02-88475B9E70A1}" type="presParOf" srcId="{EDE2B2BC-1A6C-4886-AF52-54076A0F7BE8}" destId="{96792AD8-6AA0-48DB-B2DD-6ADF29196549}" srcOrd="1" destOrd="0" presId="urn:microsoft.com/office/officeart/2005/8/layout/hChevron3"/>
    <dgm:cxn modelId="{FD6E42F4-8424-4124-A6A4-EE56CFC0BEC1}" type="presParOf" srcId="{EDE2B2BC-1A6C-4886-AF52-54076A0F7BE8}" destId="{114C5B67-8751-44DF-9559-139F3BE48E72}" srcOrd="2" destOrd="0" presId="urn:microsoft.com/office/officeart/2005/8/layout/hChevron3"/>
  </dgm:cxnLst>
  <dgm:bg/>
  <dgm:whole/>
  <dgm:extLst>
    <a:ext uri="http://schemas.microsoft.com/office/drawing/2008/diagram">
      <dsp:dataModelExt xmlns:dsp="http://schemas.microsoft.com/office/drawing/2008/diagram" xmlns="" relId="rId2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BE35D3-77B4-4786-8E21-EA5333063816}" type="doc">
      <dgm:prSet loTypeId="urn:microsoft.com/office/officeart/2005/8/layout/radial5" loCatId="relationship" qsTypeId="urn:microsoft.com/office/officeart/2005/8/quickstyle/3d3" qsCatId="3D" csTypeId="urn:microsoft.com/office/officeart/2005/8/colors/accent2_2" csCatId="accent2" phldr="1"/>
      <dgm:spPr/>
      <dgm:t>
        <a:bodyPr/>
        <a:lstStyle/>
        <a:p>
          <a:endParaRPr lang="zh-CN" altLang="en-US"/>
        </a:p>
      </dgm:t>
    </dgm:pt>
    <dgm:pt modelId="{45A1E37A-3CB3-4365-B85B-5F299D5A340D}">
      <dgm:prSet phldrT="[文本]" custT="1"/>
      <dgm:spPr>
        <a:solidFill>
          <a:srgbClr val="C00000"/>
        </a:solidFill>
      </dgm:spPr>
      <dgm:t>
        <a:bodyPr/>
        <a:lstStyle/>
        <a:p>
          <a:r>
            <a:rPr lang="zh-CN" altLang="en-US" sz="2000" b="1" dirty="0" smtClean="0"/>
            <a:t>务虚会</a:t>
          </a:r>
          <a:endParaRPr lang="zh-CN" altLang="en-US" sz="2000" b="1" dirty="0"/>
        </a:p>
      </dgm:t>
    </dgm:pt>
    <dgm:pt modelId="{DD207895-B219-4B7E-9D5A-E27DDF94A85B}" type="parTrans" cxnId="{49D953FF-07E7-40A5-B0BE-44992C6394DD}">
      <dgm:prSet/>
      <dgm:spPr/>
      <dgm:t>
        <a:bodyPr/>
        <a:lstStyle/>
        <a:p>
          <a:endParaRPr lang="zh-CN" altLang="en-US"/>
        </a:p>
      </dgm:t>
    </dgm:pt>
    <dgm:pt modelId="{5A4DB1C6-828C-4550-9F01-A369BBB856DD}" type="sibTrans" cxnId="{49D953FF-07E7-40A5-B0BE-44992C6394DD}">
      <dgm:prSet/>
      <dgm:spPr/>
      <dgm:t>
        <a:bodyPr/>
        <a:lstStyle/>
        <a:p>
          <a:endParaRPr lang="zh-CN" altLang="en-US"/>
        </a:p>
      </dgm:t>
    </dgm:pt>
    <dgm:pt modelId="{084C2BEE-FFB3-43BE-81C6-470E3FDFE288}">
      <dgm:prSet phldrT="[文本]" custT="1"/>
      <dgm:spPr/>
      <dgm:t>
        <a:bodyPr/>
        <a:lstStyle/>
        <a:p>
          <a:r>
            <a:rPr lang="zh-CN" altLang="en-US" sz="1800" b="1" dirty="0" smtClean="0"/>
            <a:t>高水平学科建设问题</a:t>
          </a:r>
          <a:endParaRPr lang="zh-CN" altLang="en-US" sz="1800" b="1" dirty="0"/>
        </a:p>
      </dgm:t>
    </dgm:pt>
    <dgm:pt modelId="{C0A4CC25-4E0C-4E57-8EBC-E79575CA9D33}" type="parTrans" cxnId="{3C3FB852-7662-409F-957A-C6BACEAED6B0}">
      <dgm:prSet/>
      <dgm:spPr/>
      <dgm:t>
        <a:bodyPr/>
        <a:lstStyle/>
        <a:p>
          <a:endParaRPr lang="zh-CN" altLang="en-US"/>
        </a:p>
      </dgm:t>
    </dgm:pt>
    <dgm:pt modelId="{F530B546-B697-4072-AEAC-B2DCB61BC45A}" type="sibTrans" cxnId="{3C3FB852-7662-409F-957A-C6BACEAED6B0}">
      <dgm:prSet/>
      <dgm:spPr/>
      <dgm:t>
        <a:bodyPr/>
        <a:lstStyle/>
        <a:p>
          <a:endParaRPr lang="zh-CN" altLang="en-US"/>
        </a:p>
      </dgm:t>
    </dgm:pt>
    <dgm:pt modelId="{918DD25A-FA95-4130-99EE-DC5886BC0985}">
      <dgm:prSet phldrT="[文本]" custT="1"/>
      <dgm:spPr/>
      <dgm:t>
        <a:bodyPr/>
        <a:lstStyle/>
        <a:p>
          <a:r>
            <a:rPr lang="zh-CN" altLang="en-US" sz="1800" b="1" dirty="0" smtClean="0"/>
            <a:t>高层次人才队伍建设问题</a:t>
          </a:r>
          <a:endParaRPr lang="zh-CN" altLang="en-US" sz="1800" b="1" dirty="0"/>
        </a:p>
      </dgm:t>
    </dgm:pt>
    <dgm:pt modelId="{FD04702A-7584-4138-AE67-AF8112357D4D}" type="parTrans" cxnId="{D87ABF57-E05B-4800-957D-79B161210670}">
      <dgm:prSet/>
      <dgm:spPr/>
      <dgm:t>
        <a:bodyPr/>
        <a:lstStyle/>
        <a:p>
          <a:endParaRPr lang="zh-CN" altLang="en-US"/>
        </a:p>
      </dgm:t>
    </dgm:pt>
    <dgm:pt modelId="{CF96948F-3597-4387-AE36-97841E555A6C}" type="sibTrans" cxnId="{D87ABF57-E05B-4800-957D-79B161210670}">
      <dgm:prSet/>
      <dgm:spPr/>
      <dgm:t>
        <a:bodyPr/>
        <a:lstStyle/>
        <a:p>
          <a:endParaRPr lang="zh-CN" altLang="en-US"/>
        </a:p>
      </dgm:t>
    </dgm:pt>
    <dgm:pt modelId="{4F99EFEE-5DCF-4587-ADC6-F8302E3D7AF9}">
      <dgm:prSet phldrT="[文本]" custT="1"/>
      <dgm:spPr/>
      <dgm:t>
        <a:bodyPr/>
        <a:lstStyle/>
        <a:p>
          <a:r>
            <a:rPr lang="zh-CN" altLang="en-US" sz="1800" b="1" dirty="0" smtClean="0"/>
            <a:t>创新人才培养问题</a:t>
          </a:r>
          <a:endParaRPr lang="zh-CN" altLang="en-US" sz="1800" b="1" dirty="0"/>
        </a:p>
      </dgm:t>
    </dgm:pt>
    <dgm:pt modelId="{494F0B11-713C-4B4F-B48C-72040F073929}" type="parTrans" cxnId="{B8017CE6-F305-4A0A-B09A-D4823E662CDB}">
      <dgm:prSet/>
      <dgm:spPr/>
      <dgm:t>
        <a:bodyPr/>
        <a:lstStyle/>
        <a:p>
          <a:endParaRPr lang="zh-CN" altLang="en-US"/>
        </a:p>
      </dgm:t>
    </dgm:pt>
    <dgm:pt modelId="{C6A1FFE2-02CB-47C8-AFA5-8AB4223C6B8D}" type="sibTrans" cxnId="{B8017CE6-F305-4A0A-B09A-D4823E662CDB}">
      <dgm:prSet/>
      <dgm:spPr/>
      <dgm:t>
        <a:bodyPr/>
        <a:lstStyle/>
        <a:p>
          <a:endParaRPr lang="zh-CN" altLang="en-US"/>
        </a:p>
      </dgm:t>
    </dgm:pt>
    <dgm:pt modelId="{E89743C7-1B74-46BF-A37B-2B2077C507D2}">
      <dgm:prSet phldrT="[文本]" custT="1"/>
      <dgm:spPr/>
      <dgm:t>
        <a:bodyPr/>
        <a:lstStyle/>
        <a:p>
          <a:r>
            <a:rPr lang="zh-CN" altLang="en-US" sz="1800" b="1" dirty="0" smtClean="0"/>
            <a:t>科技创新能力问题</a:t>
          </a:r>
          <a:endParaRPr lang="zh-CN" altLang="en-US" sz="1800" b="1" dirty="0"/>
        </a:p>
      </dgm:t>
    </dgm:pt>
    <dgm:pt modelId="{E1F48450-4614-4E5F-94F6-40EC22F0AF4A}" type="parTrans" cxnId="{85B39ED2-5DE7-4858-BEA6-854EA59AA811}">
      <dgm:prSet/>
      <dgm:spPr/>
      <dgm:t>
        <a:bodyPr/>
        <a:lstStyle/>
        <a:p>
          <a:endParaRPr lang="zh-CN" altLang="en-US"/>
        </a:p>
      </dgm:t>
    </dgm:pt>
    <dgm:pt modelId="{5A552BB5-E98C-4A31-AC25-239BB1D7892A}" type="sibTrans" cxnId="{85B39ED2-5DE7-4858-BEA6-854EA59AA811}">
      <dgm:prSet/>
      <dgm:spPr/>
      <dgm:t>
        <a:bodyPr/>
        <a:lstStyle/>
        <a:p>
          <a:endParaRPr lang="zh-CN" altLang="en-US"/>
        </a:p>
      </dgm:t>
    </dgm:pt>
    <dgm:pt modelId="{4074F6BB-46CC-4D45-B244-47181CFA94C5}">
      <dgm:prSet phldrT="[文本]" custT="1"/>
      <dgm:spPr/>
      <dgm:t>
        <a:bodyPr/>
        <a:lstStyle/>
        <a:p>
          <a:r>
            <a:rPr lang="zh-CN" altLang="en-US" sz="1800" b="1" dirty="0" smtClean="0"/>
            <a:t>校内管理体制问题</a:t>
          </a:r>
          <a:endParaRPr lang="zh-CN" altLang="en-US" sz="1800" b="1" dirty="0"/>
        </a:p>
      </dgm:t>
    </dgm:pt>
    <dgm:pt modelId="{3D4E27A2-6EAD-4F27-8B83-106034E1BD40}" type="parTrans" cxnId="{A99875E6-15FD-4F09-ACB6-ADD25B6D26B0}">
      <dgm:prSet/>
      <dgm:spPr/>
      <dgm:t>
        <a:bodyPr/>
        <a:lstStyle/>
        <a:p>
          <a:endParaRPr lang="zh-CN" altLang="en-US"/>
        </a:p>
      </dgm:t>
    </dgm:pt>
    <dgm:pt modelId="{8EE1F867-9E7B-4061-9C69-1C8E7C35A615}" type="sibTrans" cxnId="{A99875E6-15FD-4F09-ACB6-ADD25B6D26B0}">
      <dgm:prSet/>
      <dgm:spPr/>
      <dgm:t>
        <a:bodyPr/>
        <a:lstStyle/>
        <a:p>
          <a:endParaRPr lang="zh-CN" altLang="en-US"/>
        </a:p>
      </dgm:t>
    </dgm:pt>
    <dgm:pt modelId="{1736D518-616E-49B4-A728-643BC6B42E4A}">
      <dgm:prSet phldrT="[文本]" custT="1"/>
      <dgm:spPr/>
      <dgm:t>
        <a:bodyPr/>
        <a:lstStyle/>
        <a:p>
          <a:r>
            <a:rPr lang="zh-CN" altLang="en-US" sz="1800" b="1" dirty="0" smtClean="0"/>
            <a:t>多元化筹资问题</a:t>
          </a:r>
          <a:endParaRPr lang="zh-CN" altLang="en-US" sz="1800" b="1" dirty="0"/>
        </a:p>
      </dgm:t>
    </dgm:pt>
    <dgm:pt modelId="{A5E273AA-9318-4DB0-A786-4039A67481A9}" type="parTrans" cxnId="{279B684C-696D-4C85-8CEA-B7619B5465B0}">
      <dgm:prSet/>
      <dgm:spPr/>
      <dgm:t>
        <a:bodyPr/>
        <a:lstStyle/>
        <a:p>
          <a:endParaRPr lang="zh-CN" altLang="en-US"/>
        </a:p>
      </dgm:t>
    </dgm:pt>
    <dgm:pt modelId="{4831DA65-81CE-4CE9-8DE7-105D589ECD96}" type="sibTrans" cxnId="{279B684C-696D-4C85-8CEA-B7619B5465B0}">
      <dgm:prSet/>
      <dgm:spPr/>
      <dgm:t>
        <a:bodyPr/>
        <a:lstStyle/>
        <a:p>
          <a:endParaRPr lang="zh-CN" altLang="en-US"/>
        </a:p>
      </dgm:t>
    </dgm:pt>
    <dgm:pt modelId="{F541A328-2AC5-4D20-9FB6-3FFD8661B29D}">
      <dgm:prSet phldrT="[文本]" custT="1"/>
      <dgm:spPr/>
      <dgm:t>
        <a:bodyPr/>
        <a:lstStyle/>
        <a:p>
          <a:r>
            <a:rPr lang="zh-CN" altLang="en-US" sz="1800" b="1" dirty="0" smtClean="0"/>
            <a:t>大学文化建设问题</a:t>
          </a:r>
          <a:endParaRPr lang="zh-CN" altLang="en-US" sz="1800" b="1" dirty="0"/>
        </a:p>
      </dgm:t>
    </dgm:pt>
    <dgm:pt modelId="{3D707F4A-D989-4E60-9E90-52A063189C87}" type="parTrans" cxnId="{AF4F21AD-E505-46EF-9812-1FBA80E84E97}">
      <dgm:prSet/>
      <dgm:spPr/>
      <dgm:t>
        <a:bodyPr/>
        <a:lstStyle/>
        <a:p>
          <a:endParaRPr lang="zh-CN" altLang="en-US"/>
        </a:p>
      </dgm:t>
    </dgm:pt>
    <dgm:pt modelId="{21A4EADC-23EA-4D27-B8A3-59EBB805C48F}" type="sibTrans" cxnId="{AF4F21AD-E505-46EF-9812-1FBA80E84E97}">
      <dgm:prSet/>
      <dgm:spPr/>
      <dgm:t>
        <a:bodyPr/>
        <a:lstStyle/>
        <a:p>
          <a:endParaRPr lang="zh-CN" altLang="en-US"/>
        </a:p>
      </dgm:t>
    </dgm:pt>
    <dgm:pt modelId="{F105EFDD-EE52-47AF-89C5-1ED63CCED7DF}">
      <dgm:prSet phldrT="[文本]" custT="1"/>
      <dgm:spPr/>
      <dgm:t>
        <a:bodyPr/>
        <a:lstStyle/>
        <a:p>
          <a:r>
            <a:rPr lang="zh-CN" altLang="en-US" sz="1800" b="1" dirty="0" smtClean="0"/>
            <a:t>人事制度改革问题</a:t>
          </a:r>
          <a:endParaRPr lang="zh-CN" altLang="en-US" sz="1800" b="1" dirty="0"/>
        </a:p>
      </dgm:t>
    </dgm:pt>
    <dgm:pt modelId="{E99AA04D-7111-4D06-95D9-3CFBE3D6C978}" type="parTrans" cxnId="{2ABADAA2-9C5A-4782-9D5D-5AFFE93E0A26}">
      <dgm:prSet/>
      <dgm:spPr/>
      <dgm:t>
        <a:bodyPr/>
        <a:lstStyle/>
        <a:p>
          <a:endParaRPr lang="zh-CN" altLang="en-US"/>
        </a:p>
      </dgm:t>
    </dgm:pt>
    <dgm:pt modelId="{082D5572-2A56-4C4C-BAA4-FCAB7FAC204C}" type="sibTrans" cxnId="{2ABADAA2-9C5A-4782-9D5D-5AFFE93E0A26}">
      <dgm:prSet/>
      <dgm:spPr/>
      <dgm:t>
        <a:bodyPr/>
        <a:lstStyle/>
        <a:p>
          <a:endParaRPr lang="zh-CN" altLang="en-US"/>
        </a:p>
      </dgm:t>
    </dgm:pt>
    <dgm:pt modelId="{7408D1A4-4512-42EF-8A63-421BD6C0E8EA}" type="pres">
      <dgm:prSet presAssocID="{00BE35D3-77B4-4786-8E21-EA5333063816}" presName="Name0" presStyleCnt="0">
        <dgm:presLayoutVars>
          <dgm:chMax val="1"/>
          <dgm:dir/>
          <dgm:animLvl val="ctr"/>
          <dgm:resizeHandles val="exact"/>
        </dgm:presLayoutVars>
      </dgm:prSet>
      <dgm:spPr/>
      <dgm:t>
        <a:bodyPr/>
        <a:lstStyle/>
        <a:p>
          <a:endParaRPr lang="zh-CN" altLang="en-US"/>
        </a:p>
      </dgm:t>
    </dgm:pt>
    <dgm:pt modelId="{3DCFD525-4D13-43CE-A947-65A7E018F9A8}" type="pres">
      <dgm:prSet presAssocID="{45A1E37A-3CB3-4365-B85B-5F299D5A340D}" presName="centerShape" presStyleLbl="node0" presStyleIdx="0" presStyleCnt="1" custScaleX="139644" custScaleY="138932"/>
      <dgm:spPr/>
      <dgm:t>
        <a:bodyPr/>
        <a:lstStyle/>
        <a:p>
          <a:endParaRPr lang="zh-CN" altLang="en-US"/>
        </a:p>
      </dgm:t>
    </dgm:pt>
    <dgm:pt modelId="{1825A922-CE9B-4AB6-BAE6-4F07360781EB}" type="pres">
      <dgm:prSet presAssocID="{C0A4CC25-4E0C-4E57-8EBC-E79575CA9D33}" presName="parTrans" presStyleLbl="sibTrans2D1" presStyleIdx="0" presStyleCnt="8"/>
      <dgm:spPr/>
      <dgm:t>
        <a:bodyPr/>
        <a:lstStyle/>
        <a:p>
          <a:endParaRPr lang="zh-CN" altLang="en-US"/>
        </a:p>
      </dgm:t>
    </dgm:pt>
    <dgm:pt modelId="{87000BA6-11BD-4A70-8A07-AE460EB45BE2}" type="pres">
      <dgm:prSet presAssocID="{C0A4CC25-4E0C-4E57-8EBC-E79575CA9D33}" presName="connectorText" presStyleLbl="sibTrans2D1" presStyleIdx="0" presStyleCnt="8"/>
      <dgm:spPr/>
      <dgm:t>
        <a:bodyPr/>
        <a:lstStyle/>
        <a:p>
          <a:endParaRPr lang="zh-CN" altLang="en-US"/>
        </a:p>
      </dgm:t>
    </dgm:pt>
    <dgm:pt modelId="{454DF8B6-1F01-40FC-A516-08D0E6A489EB}" type="pres">
      <dgm:prSet presAssocID="{084C2BEE-FFB3-43BE-81C6-470E3FDFE288}" presName="node" presStyleLbl="node1" presStyleIdx="0" presStyleCnt="8" custRadScaleRad="100081" custRadScaleInc="-10261">
        <dgm:presLayoutVars>
          <dgm:bulletEnabled val="1"/>
        </dgm:presLayoutVars>
      </dgm:prSet>
      <dgm:spPr/>
      <dgm:t>
        <a:bodyPr/>
        <a:lstStyle/>
        <a:p>
          <a:endParaRPr lang="zh-CN" altLang="en-US"/>
        </a:p>
      </dgm:t>
    </dgm:pt>
    <dgm:pt modelId="{2E917D6A-3246-419C-842F-7A5BCBADCBBB}" type="pres">
      <dgm:prSet presAssocID="{FD04702A-7584-4138-AE67-AF8112357D4D}" presName="parTrans" presStyleLbl="sibTrans2D1" presStyleIdx="1" presStyleCnt="8"/>
      <dgm:spPr/>
      <dgm:t>
        <a:bodyPr/>
        <a:lstStyle/>
        <a:p>
          <a:endParaRPr lang="zh-CN" altLang="en-US"/>
        </a:p>
      </dgm:t>
    </dgm:pt>
    <dgm:pt modelId="{90D9314C-774E-4B91-AFA2-576A6990403C}" type="pres">
      <dgm:prSet presAssocID="{FD04702A-7584-4138-AE67-AF8112357D4D}" presName="connectorText" presStyleLbl="sibTrans2D1" presStyleIdx="1" presStyleCnt="8"/>
      <dgm:spPr/>
      <dgm:t>
        <a:bodyPr/>
        <a:lstStyle/>
        <a:p>
          <a:endParaRPr lang="zh-CN" altLang="en-US"/>
        </a:p>
      </dgm:t>
    </dgm:pt>
    <dgm:pt modelId="{4921FE27-51D6-4E65-9083-4A9D4B552229}" type="pres">
      <dgm:prSet presAssocID="{918DD25A-FA95-4130-99EE-DC5886BC0985}" presName="node" presStyleLbl="node1" presStyleIdx="1" presStyleCnt="8" custRadScaleRad="97191" custRadScaleInc="-7471">
        <dgm:presLayoutVars>
          <dgm:bulletEnabled val="1"/>
        </dgm:presLayoutVars>
      </dgm:prSet>
      <dgm:spPr/>
      <dgm:t>
        <a:bodyPr/>
        <a:lstStyle/>
        <a:p>
          <a:endParaRPr lang="zh-CN" altLang="en-US"/>
        </a:p>
      </dgm:t>
    </dgm:pt>
    <dgm:pt modelId="{F736B21D-EDAE-44E7-92B1-2255FFE2DBA9}" type="pres">
      <dgm:prSet presAssocID="{494F0B11-713C-4B4F-B48C-72040F073929}" presName="parTrans" presStyleLbl="sibTrans2D1" presStyleIdx="2" presStyleCnt="8"/>
      <dgm:spPr/>
      <dgm:t>
        <a:bodyPr/>
        <a:lstStyle/>
        <a:p>
          <a:endParaRPr lang="zh-CN" altLang="en-US"/>
        </a:p>
      </dgm:t>
    </dgm:pt>
    <dgm:pt modelId="{CEA00A2B-1059-4270-AB8A-394AF65C75FE}" type="pres">
      <dgm:prSet presAssocID="{494F0B11-713C-4B4F-B48C-72040F073929}" presName="connectorText" presStyleLbl="sibTrans2D1" presStyleIdx="2" presStyleCnt="8"/>
      <dgm:spPr/>
      <dgm:t>
        <a:bodyPr/>
        <a:lstStyle/>
        <a:p>
          <a:endParaRPr lang="zh-CN" altLang="en-US"/>
        </a:p>
      </dgm:t>
    </dgm:pt>
    <dgm:pt modelId="{5A904E2F-5518-4AE9-AE1A-EEB31C2EC657}" type="pres">
      <dgm:prSet presAssocID="{4F99EFEE-5DCF-4587-ADC6-F8302E3D7AF9}" presName="node" presStyleLbl="node1" presStyleIdx="2" presStyleCnt="8" custRadScaleRad="95968">
        <dgm:presLayoutVars>
          <dgm:bulletEnabled val="1"/>
        </dgm:presLayoutVars>
      </dgm:prSet>
      <dgm:spPr/>
      <dgm:t>
        <a:bodyPr/>
        <a:lstStyle/>
        <a:p>
          <a:endParaRPr lang="zh-CN" altLang="en-US"/>
        </a:p>
      </dgm:t>
    </dgm:pt>
    <dgm:pt modelId="{64F62467-3C9F-40F9-81AE-33478CD4E31E}" type="pres">
      <dgm:prSet presAssocID="{E1F48450-4614-4E5F-94F6-40EC22F0AF4A}" presName="parTrans" presStyleLbl="sibTrans2D1" presStyleIdx="3" presStyleCnt="8"/>
      <dgm:spPr/>
      <dgm:t>
        <a:bodyPr/>
        <a:lstStyle/>
        <a:p>
          <a:endParaRPr lang="zh-CN" altLang="en-US"/>
        </a:p>
      </dgm:t>
    </dgm:pt>
    <dgm:pt modelId="{14E10613-F8A6-4972-8CDD-0BC1F9D0D4F4}" type="pres">
      <dgm:prSet presAssocID="{E1F48450-4614-4E5F-94F6-40EC22F0AF4A}" presName="connectorText" presStyleLbl="sibTrans2D1" presStyleIdx="3" presStyleCnt="8"/>
      <dgm:spPr/>
      <dgm:t>
        <a:bodyPr/>
        <a:lstStyle/>
        <a:p>
          <a:endParaRPr lang="zh-CN" altLang="en-US"/>
        </a:p>
      </dgm:t>
    </dgm:pt>
    <dgm:pt modelId="{5E313393-170A-4D01-BA66-CB3C86D1B2A0}" type="pres">
      <dgm:prSet presAssocID="{E89743C7-1B74-46BF-A37B-2B2077C507D2}" presName="node" presStyleLbl="node1" presStyleIdx="3" presStyleCnt="8" custRadScaleRad="97191" custRadScaleInc="7471">
        <dgm:presLayoutVars>
          <dgm:bulletEnabled val="1"/>
        </dgm:presLayoutVars>
      </dgm:prSet>
      <dgm:spPr/>
      <dgm:t>
        <a:bodyPr/>
        <a:lstStyle/>
        <a:p>
          <a:endParaRPr lang="zh-CN" altLang="en-US"/>
        </a:p>
      </dgm:t>
    </dgm:pt>
    <dgm:pt modelId="{8CC15FF6-0475-4841-B768-BB6D018991C5}" type="pres">
      <dgm:prSet presAssocID="{3D4E27A2-6EAD-4F27-8B83-106034E1BD40}" presName="parTrans" presStyleLbl="sibTrans2D1" presStyleIdx="4" presStyleCnt="8"/>
      <dgm:spPr/>
      <dgm:t>
        <a:bodyPr/>
        <a:lstStyle/>
        <a:p>
          <a:endParaRPr lang="zh-CN" altLang="en-US"/>
        </a:p>
      </dgm:t>
    </dgm:pt>
    <dgm:pt modelId="{02EEA1F5-6260-4C82-8ABE-2BE59CA39132}" type="pres">
      <dgm:prSet presAssocID="{3D4E27A2-6EAD-4F27-8B83-106034E1BD40}" presName="connectorText" presStyleLbl="sibTrans2D1" presStyleIdx="4" presStyleCnt="8"/>
      <dgm:spPr/>
      <dgm:t>
        <a:bodyPr/>
        <a:lstStyle/>
        <a:p>
          <a:endParaRPr lang="zh-CN" altLang="en-US"/>
        </a:p>
      </dgm:t>
    </dgm:pt>
    <dgm:pt modelId="{1D37C125-E018-473E-8003-CD77F5CAD830}" type="pres">
      <dgm:prSet presAssocID="{4074F6BB-46CC-4D45-B244-47181CFA94C5}" presName="node" presStyleLbl="node1" presStyleIdx="4" presStyleCnt="8">
        <dgm:presLayoutVars>
          <dgm:bulletEnabled val="1"/>
        </dgm:presLayoutVars>
      </dgm:prSet>
      <dgm:spPr/>
      <dgm:t>
        <a:bodyPr/>
        <a:lstStyle/>
        <a:p>
          <a:endParaRPr lang="zh-CN" altLang="en-US"/>
        </a:p>
      </dgm:t>
    </dgm:pt>
    <dgm:pt modelId="{7E3CE7F4-52EE-46DA-903F-C8F74602F768}" type="pres">
      <dgm:prSet presAssocID="{A5E273AA-9318-4DB0-A786-4039A67481A9}" presName="parTrans" presStyleLbl="sibTrans2D1" presStyleIdx="5" presStyleCnt="8"/>
      <dgm:spPr/>
      <dgm:t>
        <a:bodyPr/>
        <a:lstStyle/>
        <a:p>
          <a:endParaRPr lang="zh-CN" altLang="en-US"/>
        </a:p>
      </dgm:t>
    </dgm:pt>
    <dgm:pt modelId="{79B1A313-A7DE-44D0-B3FB-6D4572142F01}" type="pres">
      <dgm:prSet presAssocID="{A5E273AA-9318-4DB0-A786-4039A67481A9}" presName="connectorText" presStyleLbl="sibTrans2D1" presStyleIdx="5" presStyleCnt="8"/>
      <dgm:spPr/>
      <dgm:t>
        <a:bodyPr/>
        <a:lstStyle/>
        <a:p>
          <a:endParaRPr lang="zh-CN" altLang="en-US"/>
        </a:p>
      </dgm:t>
    </dgm:pt>
    <dgm:pt modelId="{81792536-6B76-4658-95FE-DFE56801A17D}" type="pres">
      <dgm:prSet presAssocID="{1736D518-616E-49B4-A728-643BC6B42E4A}" presName="node" presStyleLbl="node1" presStyleIdx="5" presStyleCnt="8">
        <dgm:presLayoutVars>
          <dgm:bulletEnabled val="1"/>
        </dgm:presLayoutVars>
      </dgm:prSet>
      <dgm:spPr/>
      <dgm:t>
        <a:bodyPr/>
        <a:lstStyle/>
        <a:p>
          <a:endParaRPr lang="zh-CN" altLang="en-US"/>
        </a:p>
      </dgm:t>
    </dgm:pt>
    <dgm:pt modelId="{A4235ACE-B2A0-47D5-916E-088B8FA47F78}" type="pres">
      <dgm:prSet presAssocID="{E99AA04D-7111-4D06-95D9-3CFBE3D6C978}" presName="parTrans" presStyleLbl="sibTrans2D1" presStyleIdx="6" presStyleCnt="8"/>
      <dgm:spPr/>
      <dgm:t>
        <a:bodyPr/>
        <a:lstStyle/>
        <a:p>
          <a:endParaRPr lang="zh-CN" altLang="en-US"/>
        </a:p>
      </dgm:t>
    </dgm:pt>
    <dgm:pt modelId="{70A57471-2F5A-4A93-81A3-8DD649F388DE}" type="pres">
      <dgm:prSet presAssocID="{E99AA04D-7111-4D06-95D9-3CFBE3D6C978}" presName="connectorText" presStyleLbl="sibTrans2D1" presStyleIdx="6" presStyleCnt="8"/>
      <dgm:spPr/>
      <dgm:t>
        <a:bodyPr/>
        <a:lstStyle/>
        <a:p>
          <a:endParaRPr lang="zh-CN" altLang="en-US"/>
        </a:p>
      </dgm:t>
    </dgm:pt>
    <dgm:pt modelId="{8A84708F-8B36-4866-B2DB-79E998363D94}" type="pres">
      <dgm:prSet presAssocID="{F105EFDD-EE52-47AF-89C5-1ED63CCED7DF}" presName="node" presStyleLbl="node1" presStyleIdx="6" presStyleCnt="8">
        <dgm:presLayoutVars>
          <dgm:bulletEnabled val="1"/>
        </dgm:presLayoutVars>
      </dgm:prSet>
      <dgm:spPr/>
      <dgm:t>
        <a:bodyPr/>
        <a:lstStyle/>
        <a:p>
          <a:endParaRPr lang="zh-CN" altLang="en-US"/>
        </a:p>
      </dgm:t>
    </dgm:pt>
    <dgm:pt modelId="{BF845D56-1952-41D3-A8C8-B4B5E63C0221}" type="pres">
      <dgm:prSet presAssocID="{3D707F4A-D989-4E60-9E90-52A063189C87}" presName="parTrans" presStyleLbl="sibTrans2D1" presStyleIdx="7" presStyleCnt="8"/>
      <dgm:spPr/>
      <dgm:t>
        <a:bodyPr/>
        <a:lstStyle/>
        <a:p>
          <a:endParaRPr lang="zh-CN" altLang="en-US"/>
        </a:p>
      </dgm:t>
    </dgm:pt>
    <dgm:pt modelId="{2E662CF7-2A95-49D9-8D28-82D5F0CA621D}" type="pres">
      <dgm:prSet presAssocID="{3D707F4A-D989-4E60-9E90-52A063189C87}" presName="connectorText" presStyleLbl="sibTrans2D1" presStyleIdx="7" presStyleCnt="8"/>
      <dgm:spPr/>
      <dgm:t>
        <a:bodyPr/>
        <a:lstStyle/>
        <a:p>
          <a:endParaRPr lang="zh-CN" altLang="en-US"/>
        </a:p>
      </dgm:t>
    </dgm:pt>
    <dgm:pt modelId="{B496701D-CE07-45AB-9842-8BA9782FAD5A}" type="pres">
      <dgm:prSet presAssocID="{F541A328-2AC5-4D20-9FB6-3FFD8661B29D}" presName="node" presStyleLbl="node1" presStyleIdx="7" presStyleCnt="8" custRadScaleRad="102890" custRadScaleInc="-7057">
        <dgm:presLayoutVars>
          <dgm:bulletEnabled val="1"/>
        </dgm:presLayoutVars>
      </dgm:prSet>
      <dgm:spPr/>
      <dgm:t>
        <a:bodyPr/>
        <a:lstStyle/>
        <a:p>
          <a:endParaRPr lang="zh-CN" altLang="en-US"/>
        </a:p>
      </dgm:t>
    </dgm:pt>
  </dgm:ptLst>
  <dgm:cxnLst>
    <dgm:cxn modelId="{31195DE7-15C4-4309-9924-82E933CAB3E5}" type="presOf" srcId="{4074F6BB-46CC-4D45-B244-47181CFA94C5}" destId="{1D37C125-E018-473E-8003-CD77F5CAD830}" srcOrd="0" destOrd="0" presId="urn:microsoft.com/office/officeart/2005/8/layout/radial5"/>
    <dgm:cxn modelId="{07BB7FB2-29E5-4F8F-AAF9-C2FB025981B5}" type="presOf" srcId="{E99AA04D-7111-4D06-95D9-3CFBE3D6C978}" destId="{70A57471-2F5A-4A93-81A3-8DD649F388DE}" srcOrd="1" destOrd="0" presId="urn:microsoft.com/office/officeart/2005/8/layout/radial5"/>
    <dgm:cxn modelId="{FAE02649-5C9E-455F-9F3E-AE7ED77A12D0}" type="presOf" srcId="{3D4E27A2-6EAD-4F27-8B83-106034E1BD40}" destId="{02EEA1F5-6260-4C82-8ABE-2BE59CA39132}" srcOrd="1" destOrd="0" presId="urn:microsoft.com/office/officeart/2005/8/layout/radial5"/>
    <dgm:cxn modelId="{32A9C0D3-6483-4838-83A3-DF5275D2946A}" type="presOf" srcId="{A5E273AA-9318-4DB0-A786-4039A67481A9}" destId="{79B1A313-A7DE-44D0-B3FB-6D4572142F01}" srcOrd="1" destOrd="0" presId="urn:microsoft.com/office/officeart/2005/8/layout/radial5"/>
    <dgm:cxn modelId="{07E6EE38-4B96-4560-97B0-B8954A21221A}" type="presOf" srcId="{A5E273AA-9318-4DB0-A786-4039A67481A9}" destId="{7E3CE7F4-52EE-46DA-903F-C8F74602F768}" srcOrd="0" destOrd="0" presId="urn:microsoft.com/office/officeart/2005/8/layout/radial5"/>
    <dgm:cxn modelId="{3ED8EB8B-A9DF-470E-AF1E-5BC6CAADA5E8}" type="presOf" srcId="{00BE35D3-77B4-4786-8E21-EA5333063816}" destId="{7408D1A4-4512-42EF-8A63-421BD6C0E8EA}" srcOrd="0" destOrd="0" presId="urn:microsoft.com/office/officeart/2005/8/layout/radial5"/>
    <dgm:cxn modelId="{AE1B9ADD-DBCC-4D3A-8C68-D5473085075A}" type="presOf" srcId="{3D707F4A-D989-4E60-9E90-52A063189C87}" destId="{BF845D56-1952-41D3-A8C8-B4B5E63C0221}" srcOrd="0" destOrd="0" presId="urn:microsoft.com/office/officeart/2005/8/layout/radial5"/>
    <dgm:cxn modelId="{E6E07C45-D266-44B8-A176-C62CE012B805}" type="presOf" srcId="{E99AA04D-7111-4D06-95D9-3CFBE3D6C978}" destId="{A4235ACE-B2A0-47D5-916E-088B8FA47F78}" srcOrd="0" destOrd="0" presId="urn:microsoft.com/office/officeart/2005/8/layout/radial5"/>
    <dgm:cxn modelId="{6C387922-A472-4760-A78B-4209774C4F8E}" type="presOf" srcId="{1736D518-616E-49B4-A728-643BC6B42E4A}" destId="{81792536-6B76-4658-95FE-DFE56801A17D}" srcOrd="0" destOrd="0" presId="urn:microsoft.com/office/officeart/2005/8/layout/radial5"/>
    <dgm:cxn modelId="{A99875E6-15FD-4F09-ACB6-ADD25B6D26B0}" srcId="{45A1E37A-3CB3-4365-B85B-5F299D5A340D}" destId="{4074F6BB-46CC-4D45-B244-47181CFA94C5}" srcOrd="4" destOrd="0" parTransId="{3D4E27A2-6EAD-4F27-8B83-106034E1BD40}" sibTransId="{8EE1F867-9E7B-4061-9C69-1C8E7C35A615}"/>
    <dgm:cxn modelId="{DFEC199D-26FB-40A1-A6F7-0621C87DBC35}" type="presOf" srcId="{F105EFDD-EE52-47AF-89C5-1ED63CCED7DF}" destId="{8A84708F-8B36-4866-B2DB-79E998363D94}" srcOrd="0" destOrd="0" presId="urn:microsoft.com/office/officeart/2005/8/layout/radial5"/>
    <dgm:cxn modelId="{D87ABF57-E05B-4800-957D-79B161210670}" srcId="{45A1E37A-3CB3-4365-B85B-5F299D5A340D}" destId="{918DD25A-FA95-4130-99EE-DC5886BC0985}" srcOrd="1" destOrd="0" parTransId="{FD04702A-7584-4138-AE67-AF8112357D4D}" sibTransId="{CF96948F-3597-4387-AE36-97841E555A6C}"/>
    <dgm:cxn modelId="{3C3FB852-7662-409F-957A-C6BACEAED6B0}" srcId="{45A1E37A-3CB3-4365-B85B-5F299D5A340D}" destId="{084C2BEE-FFB3-43BE-81C6-470E3FDFE288}" srcOrd="0" destOrd="0" parTransId="{C0A4CC25-4E0C-4E57-8EBC-E79575CA9D33}" sibTransId="{F530B546-B697-4072-AEAC-B2DCB61BC45A}"/>
    <dgm:cxn modelId="{AF4F21AD-E505-46EF-9812-1FBA80E84E97}" srcId="{45A1E37A-3CB3-4365-B85B-5F299D5A340D}" destId="{F541A328-2AC5-4D20-9FB6-3FFD8661B29D}" srcOrd="7" destOrd="0" parTransId="{3D707F4A-D989-4E60-9E90-52A063189C87}" sibTransId="{21A4EADC-23EA-4D27-B8A3-59EBB805C48F}"/>
    <dgm:cxn modelId="{279B684C-696D-4C85-8CEA-B7619B5465B0}" srcId="{45A1E37A-3CB3-4365-B85B-5F299D5A340D}" destId="{1736D518-616E-49B4-A728-643BC6B42E4A}" srcOrd="5" destOrd="0" parTransId="{A5E273AA-9318-4DB0-A786-4039A67481A9}" sibTransId="{4831DA65-81CE-4CE9-8DE7-105D589ECD96}"/>
    <dgm:cxn modelId="{90C5BA92-8329-4A9E-8795-7591AA4E53F1}" type="presOf" srcId="{494F0B11-713C-4B4F-B48C-72040F073929}" destId="{F736B21D-EDAE-44E7-92B1-2255FFE2DBA9}" srcOrd="0" destOrd="0" presId="urn:microsoft.com/office/officeart/2005/8/layout/radial5"/>
    <dgm:cxn modelId="{85B39ED2-5DE7-4858-BEA6-854EA59AA811}" srcId="{45A1E37A-3CB3-4365-B85B-5F299D5A340D}" destId="{E89743C7-1B74-46BF-A37B-2B2077C507D2}" srcOrd="3" destOrd="0" parTransId="{E1F48450-4614-4E5F-94F6-40EC22F0AF4A}" sibTransId="{5A552BB5-E98C-4A31-AC25-239BB1D7892A}"/>
    <dgm:cxn modelId="{2ABADAA2-9C5A-4782-9D5D-5AFFE93E0A26}" srcId="{45A1E37A-3CB3-4365-B85B-5F299D5A340D}" destId="{F105EFDD-EE52-47AF-89C5-1ED63CCED7DF}" srcOrd="6" destOrd="0" parTransId="{E99AA04D-7111-4D06-95D9-3CFBE3D6C978}" sibTransId="{082D5572-2A56-4C4C-BAA4-FCAB7FAC204C}"/>
    <dgm:cxn modelId="{7310810C-E87A-464C-A28D-3CC2C8378288}" type="presOf" srcId="{E1F48450-4614-4E5F-94F6-40EC22F0AF4A}" destId="{64F62467-3C9F-40F9-81AE-33478CD4E31E}" srcOrd="0" destOrd="0" presId="urn:microsoft.com/office/officeart/2005/8/layout/radial5"/>
    <dgm:cxn modelId="{98683ADC-7291-4968-9B2F-F0EFDBAABD59}" type="presOf" srcId="{3D707F4A-D989-4E60-9E90-52A063189C87}" destId="{2E662CF7-2A95-49D9-8D28-82D5F0CA621D}" srcOrd="1" destOrd="0" presId="urn:microsoft.com/office/officeart/2005/8/layout/radial5"/>
    <dgm:cxn modelId="{A15C7D78-47AA-4669-9A5C-C33197D64CAA}" type="presOf" srcId="{084C2BEE-FFB3-43BE-81C6-470E3FDFE288}" destId="{454DF8B6-1F01-40FC-A516-08D0E6A489EB}" srcOrd="0" destOrd="0" presId="urn:microsoft.com/office/officeart/2005/8/layout/radial5"/>
    <dgm:cxn modelId="{F01AD26D-AFD9-4B6B-973A-1D5E5D4111A6}" type="presOf" srcId="{C0A4CC25-4E0C-4E57-8EBC-E79575CA9D33}" destId="{1825A922-CE9B-4AB6-BAE6-4F07360781EB}" srcOrd="0" destOrd="0" presId="urn:microsoft.com/office/officeart/2005/8/layout/radial5"/>
    <dgm:cxn modelId="{9B570846-1015-487D-B06B-41303782B058}" type="presOf" srcId="{C0A4CC25-4E0C-4E57-8EBC-E79575CA9D33}" destId="{87000BA6-11BD-4A70-8A07-AE460EB45BE2}" srcOrd="1" destOrd="0" presId="urn:microsoft.com/office/officeart/2005/8/layout/radial5"/>
    <dgm:cxn modelId="{C046A3EF-4F94-4C9B-8C0A-6DF7E38F9475}" type="presOf" srcId="{E89743C7-1B74-46BF-A37B-2B2077C507D2}" destId="{5E313393-170A-4D01-BA66-CB3C86D1B2A0}" srcOrd="0" destOrd="0" presId="urn:microsoft.com/office/officeart/2005/8/layout/radial5"/>
    <dgm:cxn modelId="{7736DBA9-135A-4EFD-A211-4E5E7EA2D0A8}" type="presOf" srcId="{494F0B11-713C-4B4F-B48C-72040F073929}" destId="{CEA00A2B-1059-4270-AB8A-394AF65C75FE}" srcOrd="1" destOrd="0" presId="urn:microsoft.com/office/officeart/2005/8/layout/radial5"/>
    <dgm:cxn modelId="{EF2A495B-A59B-47E0-B648-260B701D2008}" type="presOf" srcId="{4F99EFEE-5DCF-4587-ADC6-F8302E3D7AF9}" destId="{5A904E2F-5518-4AE9-AE1A-EEB31C2EC657}" srcOrd="0" destOrd="0" presId="urn:microsoft.com/office/officeart/2005/8/layout/radial5"/>
    <dgm:cxn modelId="{B8017CE6-F305-4A0A-B09A-D4823E662CDB}" srcId="{45A1E37A-3CB3-4365-B85B-5F299D5A340D}" destId="{4F99EFEE-5DCF-4587-ADC6-F8302E3D7AF9}" srcOrd="2" destOrd="0" parTransId="{494F0B11-713C-4B4F-B48C-72040F073929}" sibTransId="{C6A1FFE2-02CB-47C8-AFA5-8AB4223C6B8D}"/>
    <dgm:cxn modelId="{4BCE7AC9-EBDD-41EF-8187-8E33EB257F37}" type="presOf" srcId="{45A1E37A-3CB3-4365-B85B-5F299D5A340D}" destId="{3DCFD525-4D13-43CE-A947-65A7E018F9A8}" srcOrd="0" destOrd="0" presId="urn:microsoft.com/office/officeart/2005/8/layout/radial5"/>
    <dgm:cxn modelId="{90C24FCA-DA2B-4B39-AA9D-30C5CB4F0A0F}" type="presOf" srcId="{FD04702A-7584-4138-AE67-AF8112357D4D}" destId="{2E917D6A-3246-419C-842F-7A5BCBADCBBB}" srcOrd="0" destOrd="0" presId="urn:microsoft.com/office/officeart/2005/8/layout/radial5"/>
    <dgm:cxn modelId="{83D2D0B0-B9AE-4535-B758-A7D57FF935F8}" type="presOf" srcId="{E1F48450-4614-4E5F-94F6-40EC22F0AF4A}" destId="{14E10613-F8A6-4972-8CDD-0BC1F9D0D4F4}" srcOrd="1" destOrd="0" presId="urn:microsoft.com/office/officeart/2005/8/layout/radial5"/>
    <dgm:cxn modelId="{7CE6A62F-C1B6-4FB8-87CB-91EEE965469C}" type="presOf" srcId="{918DD25A-FA95-4130-99EE-DC5886BC0985}" destId="{4921FE27-51D6-4E65-9083-4A9D4B552229}" srcOrd="0" destOrd="0" presId="urn:microsoft.com/office/officeart/2005/8/layout/radial5"/>
    <dgm:cxn modelId="{49D953FF-07E7-40A5-B0BE-44992C6394DD}" srcId="{00BE35D3-77B4-4786-8E21-EA5333063816}" destId="{45A1E37A-3CB3-4365-B85B-5F299D5A340D}" srcOrd="0" destOrd="0" parTransId="{DD207895-B219-4B7E-9D5A-E27DDF94A85B}" sibTransId="{5A4DB1C6-828C-4550-9F01-A369BBB856DD}"/>
    <dgm:cxn modelId="{E2E7706C-E9C8-4FA0-9AB8-E956144E7D5D}" type="presOf" srcId="{FD04702A-7584-4138-AE67-AF8112357D4D}" destId="{90D9314C-774E-4B91-AFA2-576A6990403C}" srcOrd="1" destOrd="0" presId="urn:microsoft.com/office/officeart/2005/8/layout/radial5"/>
    <dgm:cxn modelId="{B5904487-A4E0-405F-8B71-C0601DC9C350}" type="presOf" srcId="{F541A328-2AC5-4D20-9FB6-3FFD8661B29D}" destId="{B496701D-CE07-45AB-9842-8BA9782FAD5A}" srcOrd="0" destOrd="0" presId="urn:microsoft.com/office/officeart/2005/8/layout/radial5"/>
    <dgm:cxn modelId="{A184A738-09D5-4D4A-8E52-9DF81A933B3F}" type="presOf" srcId="{3D4E27A2-6EAD-4F27-8B83-106034E1BD40}" destId="{8CC15FF6-0475-4841-B768-BB6D018991C5}" srcOrd="0" destOrd="0" presId="urn:microsoft.com/office/officeart/2005/8/layout/radial5"/>
    <dgm:cxn modelId="{270D987C-3B19-48B0-899F-A06441A7047F}" type="presParOf" srcId="{7408D1A4-4512-42EF-8A63-421BD6C0E8EA}" destId="{3DCFD525-4D13-43CE-A947-65A7E018F9A8}" srcOrd="0" destOrd="0" presId="urn:microsoft.com/office/officeart/2005/8/layout/radial5"/>
    <dgm:cxn modelId="{3214CCEF-D8A8-4152-9D87-136D8F1A7816}" type="presParOf" srcId="{7408D1A4-4512-42EF-8A63-421BD6C0E8EA}" destId="{1825A922-CE9B-4AB6-BAE6-4F07360781EB}" srcOrd="1" destOrd="0" presId="urn:microsoft.com/office/officeart/2005/8/layout/radial5"/>
    <dgm:cxn modelId="{FF1A0ADB-992C-49B4-AEEB-D58479B79657}" type="presParOf" srcId="{1825A922-CE9B-4AB6-BAE6-4F07360781EB}" destId="{87000BA6-11BD-4A70-8A07-AE460EB45BE2}" srcOrd="0" destOrd="0" presId="urn:microsoft.com/office/officeart/2005/8/layout/radial5"/>
    <dgm:cxn modelId="{DDF068CE-F33F-4F53-BC24-FF88835A023A}" type="presParOf" srcId="{7408D1A4-4512-42EF-8A63-421BD6C0E8EA}" destId="{454DF8B6-1F01-40FC-A516-08D0E6A489EB}" srcOrd="2" destOrd="0" presId="urn:microsoft.com/office/officeart/2005/8/layout/radial5"/>
    <dgm:cxn modelId="{2E03A486-DAC6-4139-BB5F-BAF6F97C4CD2}" type="presParOf" srcId="{7408D1A4-4512-42EF-8A63-421BD6C0E8EA}" destId="{2E917D6A-3246-419C-842F-7A5BCBADCBBB}" srcOrd="3" destOrd="0" presId="urn:microsoft.com/office/officeart/2005/8/layout/radial5"/>
    <dgm:cxn modelId="{4AB8EF88-B816-473D-BF6D-D8E2DCCCFF10}" type="presParOf" srcId="{2E917D6A-3246-419C-842F-7A5BCBADCBBB}" destId="{90D9314C-774E-4B91-AFA2-576A6990403C}" srcOrd="0" destOrd="0" presId="urn:microsoft.com/office/officeart/2005/8/layout/radial5"/>
    <dgm:cxn modelId="{42F48866-A4C9-4840-ABBA-515E3A42EC92}" type="presParOf" srcId="{7408D1A4-4512-42EF-8A63-421BD6C0E8EA}" destId="{4921FE27-51D6-4E65-9083-4A9D4B552229}" srcOrd="4" destOrd="0" presId="urn:microsoft.com/office/officeart/2005/8/layout/radial5"/>
    <dgm:cxn modelId="{2D961E80-555E-4CB8-8846-C71A9CB69423}" type="presParOf" srcId="{7408D1A4-4512-42EF-8A63-421BD6C0E8EA}" destId="{F736B21D-EDAE-44E7-92B1-2255FFE2DBA9}" srcOrd="5" destOrd="0" presId="urn:microsoft.com/office/officeart/2005/8/layout/radial5"/>
    <dgm:cxn modelId="{565B22FF-1059-4E39-9BC0-E4B75E83EB6A}" type="presParOf" srcId="{F736B21D-EDAE-44E7-92B1-2255FFE2DBA9}" destId="{CEA00A2B-1059-4270-AB8A-394AF65C75FE}" srcOrd="0" destOrd="0" presId="urn:microsoft.com/office/officeart/2005/8/layout/radial5"/>
    <dgm:cxn modelId="{6AB95EE2-2B19-4F54-B1E7-6FAAA3F487AE}" type="presParOf" srcId="{7408D1A4-4512-42EF-8A63-421BD6C0E8EA}" destId="{5A904E2F-5518-4AE9-AE1A-EEB31C2EC657}" srcOrd="6" destOrd="0" presId="urn:microsoft.com/office/officeart/2005/8/layout/radial5"/>
    <dgm:cxn modelId="{257F354F-A5A4-4851-AC53-B14BFEF48E5D}" type="presParOf" srcId="{7408D1A4-4512-42EF-8A63-421BD6C0E8EA}" destId="{64F62467-3C9F-40F9-81AE-33478CD4E31E}" srcOrd="7" destOrd="0" presId="urn:microsoft.com/office/officeart/2005/8/layout/radial5"/>
    <dgm:cxn modelId="{D7E8D3EA-01CB-47AC-BC5B-40E874301F8C}" type="presParOf" srcId="{64F62467-3C9F-40F9-81AE-33478CD4E31E}" destId="{14E10613-F8A6-4972-8CDD-0BC1F9D0D4F4}" srcOrd="0" destOrd="0" presId="urn:microsoft.com/office/officeart/2005/8/layout/radial5"/>
    <dgm:cxn modelId="{6E816247-79BE-441A-BB77-D484A6EA6C23}" type="presParOf" srcId="{7408D1A4-4512-42EF-8A63-421BD6C0E8EA}" destId="{5E313393-170A-4D01-BA66-CB3C86D1B2A0}" srcOrd="8" destOrd="0" presId="urn:microsoft.com/office/officeart/2005/8/layout/radial5"/>
    <dgm:cxn modelId="{69CA6362-73B2-4289-86BF-462637F7303D}" type="presParOf" srcId="{7408D1A4-4512-42EF-8A63-421BD6C0E8EA}" destId="{8CC15FF6-0475-4841-B768-BB6D018991C5}" srcOrd="9" destOrd="0" presId="urn:microsoft.com/office/officeart/2005/8/layout/radial5"/>
    <dgm:cxn modelId="{2678EB22-D332-4CF0-A1FF-8DBCD21342F7}" type="presParOf" srcId="{8CC15FF6-0475-4841-B768-BB6D018991C5}" destId="{02EEA1F5-6260-4C82-8ABE-2BE59CA39132}" srcOrd="0" destOrd="0" presId="urn:microsoft.com/office/officeart/2005/8/layout/radial5"/>
    <dgm:cxn modelId="{81E0A902-1B10-44B6-950F-D1E9E2C0DB59}" type="presParOf" srcId="{7408D1A4-4512-42EF-8A63-421BD6C0E8EA}" destId="{1D37C125-E018-473E-8003-CD77F5CAD830}" srcOrd="10" destOrd="0" presId="urn:microsoft.com/office/officeart/2005/8/layout/radial5"/>
    <dgm:cxn modelId="{D58F3C28-56CA-46FE-A907-C5A216C5FF63}" type="presParOf" srcId="{7408D1A4-4512-42EF-8A63-421BD6C0E8EA}" destId="{7E3CE7F4-52EE-46DA-903F-C8F74602F768}" srcOrd="11" destOrd="0" presId="urn:microsoft.com/office/officeart/2005/8/layout/radial5"/>
    <dgm:cxn modelId="{2006FAEB-0FDE-4FEC-AFBA-17D01C18E5C4}" type="presParOf" srcId="{7E3CE7F4-52EE-46DA-903F-C8F74602F768}" destId="{79B1A313-A7DE-44D0-B3FB-6D4572142F01}" srcOrd="0" destOrd="0" presId="urn:microsoft.com/office/officeart/2005/8/layout/radial5"/>
    <dgm:cxn modelId="{0EC08B48-6A53-4B8F-96ED-7C8ADFA1BF88}" type="presParOf" srcId="{7408D1A4-4512-42EF-8A63-421BD6C0E8EA}" destId="{81792536-6B76-4658-95FE-DFE56801A17D}" srcOrd="12" destOrd="0" presId="urn:microsoft.com/office/officeart/2005/8/layout/radial5"/>
    <dgm:cxn modelId="{536BA1CE-BD3C-4E96-AF34-A88621B94931}" type="presParOf" srcId="{7408D1A4-4512-42EF-8A63-421BD6C0E8EA}" destId="{A4235ACE-B2A0-47D5-916E-088B8FA47F78}" srcOrd="13" destOrd="0" presId="urn:microsoft.com/office/officeart/2005/8/layout/radial5"/>
    <dgm:cxn modelId="{6BCD9263-BB30-4036-8027-0B20EFA528AC}" type="presParOf" srcId="{A4235ACE-B2A0-47D5-916E-088B8FA47F78}" destId="{70A57471-2F5A-4A93-81A3-8DD649F388DE}" srcOrd="0" destOrd="0" presId="urn:microsoft.com/office/officeart/2005/8/layout/radial5"/>
    <dgm:cxn modelId="{529A6AAC-8D6A-4E91-94F6-4C0A18F6AABA}" type="presParOf" srcId="{7408D1A4-4512-42EF-8A63-421BD6C0E8EA}" destId="{8A84708F-8B36-4866-B2DB-79E998363D94}" srcOrd="14" destOrd="0" presId="urn:microsoft.com/office/officeart/2005/8/layout/radial5"/>
    <dgm:cxn modelId="{9382FB73-9F2E-4DAA-B167-F63CB87EE36F}" type="presParOf" srcId="{7408D1A4-4512-42EF-8A63-421BD6C0E8EA}" destId="{BF845D56-1952-41D3-A8C8-B4B5E63C0221}" srcOrd="15" destOrd="0" presId="urn:microsoft.com/office/officeart/2005/8/layout/radial5"/>
    <dgm:cxn modelId="{A82BDA4C-37D3-42FE-82CE-6CEB2B932C0B}" type="presParOf" srcId="{BF845D56-1952-41D3-A8C8-B4B5E63C0221}" destId="{2E662CF7-2A95-49D9-8D28-82D5F0CA621D}" srcOrd="0" destOrd="0" presId="urn:microsoft.com/office/officeart/2005/8/layout/radial5"/>
    <dgm:cxn modelId="{DA0EA660-54FE-4143-A0C6-54AA8E5EF0A0}" type="presParOf" srcId="{7408D1A4-4512-42EF-8A63-421BD6C0E8EA}" destId="{B496701D-CE07-45AB-9842-8BA9782FAD5A}" srcOrd="16" destOrd="0" presId="urn:microsoft.com/office/officeart/2005/8/layout/radial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2D66406-6DBD-462F-B1DF-CA9D2EF9B3F0}" type="doc">
      <dgm:prSet loTypeId="urn:microsoft.com/office/officeart/2005/8/layout/process2" loCatId="process" qsTypeId="urn:microsoft.com/office/officeart/2005/8/quickstyle/simple1" qsCatId="simple" csTypeId="urn:microsoft.com/office/officeart/2005/8/colors/accent2_2" csCatId="accent2" phldr="1"/>
      <dgm:spPr/>
    </dgm:pt>
    <dgm:pt modelId="{E6E2E22D-0F60-4B4C-9F1A-1AE26041FB77}">
      <dgm:prSet phldrT="[文本]" custT="1"/>
      <dgm:spPr/>
      <dgm:t>
        <a:bodyPr/>
        <a:lstStyle/>
        <a:p>
          <a:r>
            <a:rPr lang="zh-CN" altLang="en-US" sz="2800" b="1" dirty="0" smtClean="0">
              <a:latin typeface="微软雅黑" pitchFamily="34" charset="-122"/>
              <a:ea typeface="微软雅黑" pitchFamily="34" charset="-122"/>
            </a:rPr>
            <a:t>发展定位</a:t>
          </a:r>
          <a:endParaRPr lang="zh-CN" altLang="en-US" sz="2800" b="1" dirty="0">
            <a:latin typeface="微软雅黑" pitchFamily="34" charset="-122"/>
            <a:ea typeface="微软雅黑" pitchFamily="34" charset="-122"/>
          </a:endParaRPr>
        </a:p>
      </dgm:t>
    </dgm:pt>
    <dgm:pt modelId="{C6FFC963-A571-4971-91CD-6BAAE2905886}" type="parTrans" cxnId="{02ADE7E4-20B5-4E22-B133-F4AFE8EE7667}">
      <dgm:prSet/>
      <dgm:spPr/>
      <dgm:t>
        <a:bodyPr/>
        <a:lstStyle/>
        <a:p>
          <a:endParaRPr lang="zh-CN" altLang="en-US" sz="2800" b="1">
            <a:latin typeface="微软雅黑" pitchFamily="34" charset="-122"/>
            <a:ea typeface="微软雅黑" pitchFamily="34" charset="-122"/>
          </a:endParaRPr>
        </a:p>
      </dgm:t>
    </dgm:pt>
    <dgm:pt modelId="{6E6E1AD6-222A-4970-B97D-65E6230C7E13}" type="sibTrans" cxnId="{02ADE7E4-20B5-4E22-B133-F4AFE8EE7667}">
      <dgm:prSet custT="1"/>
      <dgm:spPr/>
      <dgm:t>
        <a:bodyPr/>
        <a:lstStyle/>
        <a:p>
          <a:endParaRPr lang="zh-CN" altLang="en-US" sz="1800" b="1">
            <a:latin typeface="微软雅黑" pitchFamily="34" charset="-122"/>
            <a:ea typeface="微软雅黑" pitchFamily="34" charset="-122"/>
          </a:endParaRPr>
        </a:p>
      </dgm:t>
    </dgm:pt>
    <dgm:pt modelId="{BF43F64B-097D-460B-B3F7-8288018A6034}">
      <dgm:prSet phldrT="[文本]" custT="1"/>
      <dgm:spPr/>
      <dgm:t>
        <a:bodyPr/>
        <a:lstStyle/>
        <a:p>
          <a:r>
            <a:rPr lang="zh-CN" altLang="en-US" sz="2800" b="1" dirty="0" smtClean="0">
              <a:latin typeface="微软雅黑" pitchFamily="34" charset="-122"/>
              <a:ea typeface="微软雅黑" pitchFamily="34" charset="-122"/>
            </a:rPr>
            <a:t>明确建设指标</a:t>
          </a:r>
          <a:endParaRPr lang="zh-CN" altLang="en-US" sz="2800" b="1" dirty="0">
            <a:latin typeface="微软雅黑" pitchFamily="34" charset="-122"/>
            <a:ea typeface="微软雅黑" pitchFamily="34" charset="-122"/>
          </a:endParaRPr>
        </a:p>
      </dgm:t>
    </dgm:pt>
    <dgm:pt modelId="{9EA230D5-81EF-4A79-869A-7F93610237EE}" type="parTrans" cxnId="{497FC8D1-7B57-4832-8999-42A8B592AE7F}">
      <dgm:prSet/>
      <dgm:spPr/>
      <dgm:t>
        <a:bodyPr/>
        <a:lstStyle/>
        <a:p>
          <a:endParaRPr lang="zh-CN" altLang="en-US" sz="2800" b="1">
            <a:latin typeface="微软雅黑" pitchFamily="34" charset="-122"/>
            <a:ea typeface="微软雅黑" pitchFamily="34" charset="-122"/>
          </a:endParaRPr>
        </a:p>
      </dgm:t>
    </dgm:pt>
    <dgm:pt modelId="{CA67CCE6-AA33-45CE-8447-5B59030B688B}" type="sibTrans" cxnId="{497FC8D1-7B57-4832-8999-42A8B592AE7F}">
      <dgm:prSet custT="1"/>
      <dgm:spPr/>
      <dgm:t>
        <a:bodyPr/>
        <a:lstStyle/>
        <a:p>
          <a:endParaRPr lang="zh-CN" altLang="en-US" sz="1800" b="1">
            <a:latin typeface="微软雅黑" pitchFamily="34" charset="-122"/>
            <a:ea typeface="微软雅黑" pitchFamily="34" charset="-122"/>
          </a:endParaRPr>
        </a:p>
      </dgm:t>
    </dgm:pt>
    <dgm:pt modelId="{1D97BD48-72A0-4B5E-B47C-0F12608DA4FF}">
      <dgm:prSet phldrT="[文本]" custT="1"/>
      <dgm:spPr/>
      <dgm:t>
        <a:bodyPr/>
        <a:lstStyle/>
        <a:p>
          <a:r>
            <a:rPr lang="zh-CN" altLang="en-US" sz="2800" b="1" dirty="0" smtClean="0">
              <a:latin typeface="微软雅黑" pitchFamily="34" charset="-122"/>
              <a:ea typeface="微软雅黑" pitchFamily="34" charset="-122"/>
            </a:rPr>
            <a:t>制订年度计划</a:t>
          </a:r>
          <a:endParaRPr lang="zh-CN" altLang="en-US" sz="2800" b="1" dirty="0">
            <a:latin typeface="微软雅黑" pitchFamily="34" charset="-122"/>
            <a:ea typeface="微软雅黑" pitchFamily="34" charset="-122"/>
          </a:endParaRPr>
        </a:p>
      </dgm:t>
    </dgm:pt>
    <dgm:pt modelId="{4822CF9A-8A6C-4567-9FC2-D65750F81B32}" type="parTrans" cxnId="{5BB04D32-E1C7-45A6-B7FD-8DC9E0A54884}">
      <dgm:prSet/>
      <dgm:spPr/>
      <dgm:t>
        <a:bodyPr/>
        <a:lstStyle/>
        <a:p>
          <a:endParaRPr lang="zh-CN" altLang="en-US" sz="2800" b="1">
            <a:latin typeface="微软雅黑" pitchFamily="34" charset="-122"/>
            <a:ea typeface="微软雅黑" pitchFamily="34" charset="-122"/>
          </a:endParaRPr>
        </a:p>
      </dgm:t>
    </dgm:pt>
    <dgm:pt modelId="{5778A500-B7AC-400A-80F7-D8174EA340BA}" type="sibTrans" cxnId="{5BB04D32-E1C7-45A6-B7FD-8DC9E0A54884}">
      <dgm:prSet custT="1"/>
      <dgm:spPr/>
      <dgm:t>
        <a:bodyPr/>
        <a:lstStyle/>
        <a:p>
          <a:endParaRPr lang="zh-CN" altLang="en-US" sz="1800" b="1">
            <a:latin typeface="微软雅黑" pitchFamily="34" charset="-122"/>
            <a:ea typeface="微软雅黑" pitchFamily="34" charset="-122"/>
          </a:endParaRPr>
        </a:p>
      </dgm:t>
    </dgm:pt>
    <dgm:pt modelId="{E876D5FC-E1D2-4A88-8AFA-82D983069FD5}">
      <dgm:prSet phldrT="[文本]" custT="1"/>
      <dgm:spPr/>
      <dgm:t>
        <a:bodyPr/>
        <a:lstStyle/>
        <a:p>
          <a:r>
            <a:rPr lang="zh-CN" altLang="en-US" sz="2800" b="1" dirty="0" smtClean="0">
              <a:latin typeface="微软雅黑" pitchFamily="34" charset="-122"/>
              <a:ea typeface="微软雅黑" pitchFamily="34" charset="-122"/>
            </a:rPr>
            <a:t>指导预算配置</a:t>
          </a:r>
          <a:endParaRPr lang="zh-CN" altLang="en-US" sz="2800" b="1" dirty="0">
            <a:latin typeface="微软雅黑" pitchFamily="34" charset="-122"/>
            <a:ea typeface="微软雅黑" pitchFamily="34" charset="-122"/>
          </a:endParaRPr>
        </a:p>
      </dgm:t>
    </dgm:pt>
    <dgm:pt modelId="{6C7CC287-B5BA-4BBE-B3E1-BC8023F7BD42}" type="parTrans" cxnId="{8153BDE8-2291-4184-95E0-0F3B98F04F0E}">
      <dgm:prSet/>
      <dgm:spPr/>
      <dgm:t>
        <a:bodyPr/>
        <a:lstStyle/>
        <a:p>
          <a:endParaRPr lang="zh-CN" altLang="en-US" sz="2800" b="1">
            <a:latin typeface="微软雅黑" pitchFamily="34" charset="-122"/>
            <a:ea typeface="微软雅黑" pitchFamily="34" charset="-122"/>
          </a:endParaRPr>
        </a:p>
      </dgm:t>
    </dgm:pt>
    <dgm:pt modelId="{586C878B-7A3E-4B6C-9916-95BA73F9DA8B}" type="sibTrans" cxnId="{8153BDE8-2291-4184-95E0-0F3B98F04F0E}">
      <dgm:prSet custT="1"/>
      <dgm:spPr/>
      <dgm:t>
        <a:bodyPr/>
        <a:lstStyle/>
        <a:p>
          <a:endParaRPr lang="zh-CN" altLang="en-US" sz="1800" b="1">
            <a:latin typeface="微软雅黑" pitchFamily="34" charset="-122"/>
            <a:ea typeface="微软雅黑" pitchFamily="34" charset="-122"/>
          </a:endParaRPr>
        </a:p>
      </dgm:t>
    </dgm:pt>
    <dgm:pt modelId="{57611B8E-488C-47FF-9FD2-3A4D56BD8117}">
      <dgm:prSet phldrT="[文本]" custT="1"/>
      <dgm:spPr/>
      <dgm:t>
        <a:bodyPr/>
        <a:lstStyle/>
        <a:p>
          <a:r>
            <a:rPr lang="zh-CN" altLang="en-US" sz="2800" b="1" dirty="0" smtClean="0">
              <a:latin typeface="微软雅黑" pitchFamily="34" charset="-122"/>
              <a:ea typeface="微软雅黑" pitchFamily="34" charset="-122"/>
            </a:rPr>
            <a:t>参与评估考核</a:t>
          </a:r>
          <a:endParaRPr lang="zh-CN" altLang="en-US" sz="2800" b="1" dirty="0">
            <a:latin typeface="微软雅黑" pitchFamily="34" charset="-122"/>
            <a:ea typeface="微软雅黑" pitchFamily="34" charset="-122"/>
          </a:endParaRPr>
        </a:p>
      </dgm:t>
    </dgm:pt>
    <dgm:pt modelId="{D24E2D33-C255-42ED-8887-8F2F893EE0F4}" type="parTrans" cxnId="{73D68F41-C684-43EB-A265-A8930D8EA391}">
      <dgm:prSet/>
      <dgm:spPr/>
      <dgm:t>
        <a:bodyPr/>
        <a:lstStyle/>
        <a:p>
          <a:endParaRPr lang="zh-CN" altLang="en-US" sz="2800" b="1">
            <a:latin typeface="微软雅黑" pitchFamily="34" charset="-122"/>
            <a:ea typeface="微软雅黑" pitchFamily="34" charset="-122"/>
          </a:endParaRPr>
        </a:p>
      </dgm:t>
    </dgm:pt>
    <dgm:pt modelId="{6972C01C-F927-454E-8DD1-6CDDF118C755}" type="sibTrans" cxnId="{73D68F41-C684-43EB-A265-A8930D8EA391}">
      <dgm:prSet/>
      <dgm:spPr/>
      <dgm:t>
        <a:bodyPr/>
        <a:lstStyle/>
        <a:p>
          <a:endParaRPr lang="zh-CN" altLang="en-US" sz="2800" b="1">
            <a:latin typeface="微软雅黑" pitchFamily="34" charset="-122"/>
            <a:ea typeface="微软雅黑" pitchFamily="34" charset="-122"/>
          </a:endParaRPr>
        </a:p>
      </dgm:t>
    </dgm:pt>
    <dgm:pt modelId="{BEAACE25-3DEC-4BE8-A8E7-15057B5B903D}" type="pres">
      <dgm:prSet presAssocID="{B2D66406-6DBD-462F-B1DF-CA9D2EF9B3F0}" presName="linearFlow" presStyleCnt="0">
        <dgm:presLayoutVars>
          <dgm:resizeHandles val="exact"/>
        </dgm:presLayoutVars>
      </dgm:prSet>
      <dgm:spPr/>
    </dgm:pt>
    <dgm:pt modelId="{5C0EAA13-7C7C-463A-A587-1780BDD65622}" type="pres">
      <dgm:prSet presAssocID="{E6E2E22D-0F60-4B4C-9F1A-1AE26041FB77}" presName="node" presStyleLbl="node1" presStyleIdx="0" presStyleCnt="5">
        <dgm:presLayoutVars>
          <dgm:bulletEnabled val="1"/>
        </dgm:presLayoutVars>
      </dgm:prSet>
      <dgm:spPr/>
      <dgm:t>
        <a:bodyPr/>
        <a:lstStyle/>
        <a:p>
          <a:endParaRPr lang="zh-CN" altLang="en-US"/>
        </a:p>
      </dgm:t>
    </dgm:pt>
    <dgm:pt modelId="{4C97B86C-51D4-43E1-BBD5-E6A3D7D6E1F5}" type="pres">
      <dgm:prSet presAssocID="{6E6E1AD6-222A-4970-B97D-65E6230C7E13}" presName="sibTrans" presStyleLbl="sibTrans2D1" presStyleIdx="0" presStyleCnt="4"/>
      <dgm:spPr/>
      <dgm:t>
        <a:bodyPr/>
        <a:lstStyle/>
        <a:p>
          <a:endParaRPr lang="zh-CN" altLang="en-US"/>
        </a:p>
      </dgm:t>
    </dgm:pt>
    <dgm:pt modelId="{470E20F6-4D1E-4A08-BDFB-5ACDA461A0DC}" type="pres">
      <dgm:prSet presAssocID="{6E6E1AD6-222A-4970-B97D-65E6230C7E13}" presName="connectorText" presStyleLbl="sibTrans2D1" presStyleIdx="0" presStyleCnt="4"/>
      <dgm:spPr/>
      <dgm:t>
        <a:bodyPr/>
        <a:lstStyle/>
        <a:p>
          <a:endParaRPr lang="zh-CN" altLang="en-US"/>
        </a:p>
      </dgm:t>
    </dgm:pt>
    <dgm:pt modelId="{2858EBF4-63CC-4CCF-BD04-FA302E38C4BC}" type="pres">
      <dgm:prSet presAssocID="{BF43F64B-097D-460B-B3F7-8288018A6034}" presName="node" presStyleLbl="node1" presStyleIdx="1" presStyleCnt="5">
        <dgm:presLayoutVars>
          <dgm:bulletEnabled val="1"/>
        </dgm:presLayoutVars>
      </dgm:prSet>
      <dgm:spPr/>
      <dgm:t>
        <a:bodyPr/>
        <a:lstStyle/>
        <a:p>
          <a:endParaRPr lang="zh-CN" altLang="en-US"/>
        </a:p>
      </dgm:t>
    </dgm:pt>
    <dgm:pt modelId="{98F23169-3CA2-4102-908E-2B28C2B9F4C4}" type="pres">
      <dgm:prSet presAssocID="{CA67CCE6-AA33-45CE-8447-5B59030B688B}" presName="sibTrans" presStyleLbl="sibTrans2D1" presStyleIdx="1" presStyleCnt="4"/>
      <dgm:spPr/>
      <dgm:t>
        <a:bodyPr/>
        <a:lstStyle/>
        <a:p>
          <a:endParaRPr lang="zh-CN" altLang="en-US"/>
        </a:p>
      </dgm:t>
    </dgm:pt>
    <dgm:pt modelId="{175B8578-C2B9-436B-81AF-1296FC806656}" type="pres">
      <dgm:prSet presAssocID="{CA67CCE6-AA33-45CE-8447-5B59030B688B}" presName="connectorText" presStyleLbl="sibTrans2D1" presStyleIdx="1" presStyleCnt="4"/>
      <dgm:spPr/>
      <dgm:t>
        <a:bodyPr/>
        <a:lstStyle/>
        <a:p>
          <a:endParaRPr lang="zh-CN" altLang="en-US"/>
        </a:p>
      </dgm:t>
    </dgm:pt>
    <dgm:pt modelId="{0B697437-6A90-4964-83A0-B7734E277436}" type="pres">
      <dgm:prSet presAssocID="{1D97BD48-72A0-4B5E-B47C-0F12608DA4FF}" presName="node" presStyleLbl="node1" presStyleIdx="2" presStyleCnt="5">
        <dgm:presLayoutVars>
          <dgm:bulletEnabled val="1"/>
        </dgm:presLayoutVars>
      </dgm:prSet>
      <dgm:spPr/>
      <dgm:t>
        <a:bodyPr/>
        <a:lstStyle/>
        <a:p>
          <a:endParaRPr lang="zh-CN" altLang="en-US"/>
        </a:p>
      </dgm:t>
    </dgm:pt>
    <dgm:pt modelId="{D0170FB3-9D3F-4BBF-B793-C9009ACC86AB}" type="pres">
      <dgm:prSet presAssocID="{5778A500-B7AC-400A-80F7-D8174EA340BA}" presName="sibTrans" presStyleLbl="sibTrans2D1" presStyleIdx="2" presStyleCnt="4"/>
      <dgm:spPr/>
      <dgm:t>
        <a:bodyPr/>
        <a:lstStyle/>
        <a:p>
          <a:endParaRPr lang="zh-CN" altLang="en-US"/>
        </a:p>
      </dgm:t>
    </dgm:pt>
    <dgm:pt modelId="{7113A554-09AB-4CFF-A796-E7E07C0A07FF}" type="pres">
      <dgm:prSet presAssocID="{5778A500-B7AC-400A-80F7-D8174EA340BA}" presName="connectorText" presStyleLbl="sibTrans2D1" presStyleIdx="2" presStyleCnt="4"/>
      <dgm:spPr/>
      <dgm:t>
        <a:bodyPr/>
        <a:lstStyle/>
        <a:p>
          <a:endParaRPr lang="zh-CN" altLang="en-US"/>
        </a:p>
      </dgm:t>
    </dgm:pt>
    <dgm:pt modelId="{2ED5B811-95FF-4B0A-B84D-AAB700775966}" type="pres">
      <dgm:prSet presAssocID="{E876D5FC-E1D2-4A88-8AFA-82D983069FD5}" presName="node" presStyleLbl="node1" presStyleIdx="3" presStyleCnt="5">
        <dgm:presLayoutVars>
          <dgm:bulletEnabled val="1"/>
        </dgm:presLayoutVars>
      </dgm:prSet>
      <dgm:spPr/>
      <dgm:t>
        <a:bodyPr/>
        <a:lstStyle/>
        <a:p>
          <a:endParaRPr lang="zh-CN" altLang="en-US"/>
        </a:p>
      </dgm:t>
    </dgm:pt>
    <dgm:pt modelId="{E1630593-1A33-414E-AFD8-FAC6C480CBA6}" type="pres">
      <dgm:prSet presAssocID="{586C878B-7A3E-4B6C-9916-95BA73F9DA8B}" presName="sibTrans" presStyleLbl="sibTrans2D1" presStyleIdx="3" presStyleCnt="4"/>
      <dgm:spPr/>
      <dgm:t>
        <a:bodyPr/>
        <a:lstStyle/>
        <a:p>
          <a:endParaRPr lang="zh-CN" altLang="en-US"/>
        </a:p>
      </dgm:t>
    </dgm:pt>
    <dgm:pt modelId="{3CF1645F-8E31-4709-916C-F8F11C78F4EC}" type="pres">
      <dgm:prSet presAssocID="{586C878B-7A3E-4B6C-9916-95BA73F9DA8B}" presName="connectorText" presStyleLbl="sibTrans2D1" presStyleIdx="3" presStyleCnt="4"/>
      <dgm:spPr/>
      <dgm:t>
        <a:bodyPr/>
        <a:lstStyle/>
        <a:p>
          <a:endParaRPr lang="zh-CN" altLang="en-US"/>
        </a:p>
      </dgm:t>
    </dgm:pt>
    <dgm:pt modelId="{CA37F560-F10E-4F59-9A33-0045D752F261}" type="pres">
      <dgm:prSet presAssocID="{57611B8E-488C-47FF-9FD2-3A4D56BD8117}" presName="node" presStyleLbl="node1" presStyleIdx="4" presStyleCnt="5">
        <dgm:presLayoutVars>
          <dgm:bulletEnabled val="1"/>
        </dgm:presLayoutVars>
      </dgm:prSet>
      <dgm:spPr/>
      <dgm:t>
        <a:bodyPr/>
        <a:lstStyle/>
        <a:p>
          <a:endParaRPr lang="zh-CN" altLang="en-US"/>
        </a:p>
      </dgm:t>
    </dgm:pt>
  </dgm:ptLst>
  <dgm:cxnLst>
    <dgm:cxn modelId="{4D58AD08-C00E-4962-BDDF-E7D1A8FEA51E}" type="presOf" srcId="{6E6E1AD6-222A-4970-B97D-65E6230C7E13}" destId="{4C97B86C-51D4-43E1-BBD5-E6A3D7D6E1F5}" srcOrd="0" destOrd="0" presId="urn:microsoft.com/office/officeart/2005/8/layout/process2"/>
    <dgm:cxn modelId="{497FC8D1-7B57-4832-8999-42A8B592AE7F}" srcId="{B2D66406-6DBD-462F-B1DF-CA9D2EF9B3F0}" destId="{BF43F64B-097D-460B-B3F7-8288018A6034}" srcOrd="1" destOrd="0" parTransId="{9EA230D5-81EF-4A79-869A-7F93610237EE}" sibTransId="{CA67CCE6-AA33-45CE-8447-5B59030B688B}"/>
    <dgm:cxn modelId="{73D68F41-C684-43EB-A265-A8930D8EA391}" srcId="{B2D66406-6DBD-462F-B1DF-CA9D2EF9B3F0}" destId="{57611B8E-488C-47FF-9FD2-3A4D56BD8117}" srcOrd="4" destOrd="0" parTransId="{D24E2D33-C255-42ED-8887-8F2F893EE0F4}" sibTransId="{6972C01C-F927-454E-8DD1-6CDDF118C755}"/>
    <dgm:cxn modelId="{5F39BFBE-55D2-4CEA-84A2-7EFB17BC57F6}" type="presOf" srcId="{B2D66406-6DBD-462F-B1DF-CA9D2EF9B3F0}" destId="{BEAACE25-3DEC-4BE8-A8E7-15057B5B903D}" srcOrd="0" destOrd="0" presId="urn:microsoft.com/office/officeart/2005/8/layout/process2"/>
    <dgm:cxn modelId="{BBA40795-F40B-4075-BE9E-A24A6D7C33F8}" type="presOf" srcId="{586C878B-7A3E-4B6C-9916-95BA73F9DA8B}" destId="{3CF1645F-8E31-4709-916C-F8F11C78F4EC}" srcOrd="1" destOrd="0" presId="urn:microsoft.com/office/officeart/2005/8/layout/process2"/>
    <dgm:cxn modelId="{181BB620-26A2-474B-87CF-CC64907BF8BE}" type="presOf" srcId="{5778A500-B7AC-400A-80F7-D8174EA340BA}" destId="{D0170FB3-9D3F-4BBF-B793-C9009ACC86AB}" srcOrd="0" destOrd="0" presId="urn:microsoft.com/office/officeart/2005/8/layout/process2"/>
    <dgm:cxn modelId="{D69B989B-162A-4EF0-B5EA-520B7220F3C0}" type="presOf" srcId="{5778A500-B7AC-400A-80F7-D8174EA340BA}" destId="{7113A554-09AB-4CFF-A796-E7E07C0A07FF}" srcOrd="1" destOrd="0" presId="urn:microsoft.com/office/officeart/2005/8/layout/process2"/>
    <dgm:cxn modelId="{657C1BF7-9436-4ABC-AEC3-9981BB600EDE}" type="presOf" srcId="{BF43F64B-097D-460B-B3F7-8288018A6034}" destId="{2858EBF4-63CC-4CCF-BD04-FA302E38C4BC}" srcOrd="0" destOrd="0" presId="urn:microsoft.com/office/officeart/2005/8/layout/process2"/>
    <dgm:cxn modelId="{9C43E9B2-7DA3-4439-A0C0-09DDF0861D65}" type="presOf" srcId="{CA67CCE6-AA33-45CE-8447-5B59030B688B}" destId="{98F23169-3CA2-4102-908E-2B28C2B9F4C4}" srcOrd="0" destOrd="0" presId="urn:microsoft.com/office/officeart/2005/8/layout/process2"/>
    <dgm:cxn modelId="{8153BDE8-2291-4184-95E0-0F3B98F04F0E}" srcId="{B2D66406-6DBD-462F-B1DF-CA9D2EF9B3F0}" destId="{E876D5FC-E1D2-4A88-8AFA-82D983069FD5}" srcOrd="3" destOrd="0" parTransId="{6C7CC287-B5BA-4BBE-B3E1-BC8023F7BD42}" sibTransId="{586C878B-7A3E-4B6C-9916-95BA73F9DA8B}"/>
    <dgm:cxn modelId="{93891482-CF08-4732-8798-071AD8BD590C}" type="presOf" srcId="{6E6E1AD6-222A-4970-B97D-65E6230C7E13}" destId="{470E20F6-4D1E-4A08-BDFB-5ACDA461A0DC}" srcOrd="1" destOrd="0" presId="urn:microsoft.com/office/officeart/2005/8/layout/process2"/>
    <dgm:cxn modelId="{02ADE7E4-20B5-4E22-B133-F4AFE8EE7667}" srcId="{B2D66406-6DBD-462F-B1DF-CA9D2EF9B3F0}" destId="{E6E2E22D-0F60-4B4C-9F1A-1AE26041FB77}" srcOrd="0" destOrd="0" parTransId="{C6FFC963-A571-4971-91CD-6BAAE2905886}" sibTransId="{6E6E1AD6-222A-4970-B97D-65E6230C7E13}"/>
    <dgm:cxn modelId="{A509D136-24C1-4A48-8A11-1E91987BC6A4}" type="presOf" srcId="{1D97BD48-72A0-4B5E-B47C-0F12608DA4FF}" destId="{0B697437-6A90-4964-83A0-B7734E277436}" srcOrd="0" destOrd="0" presId="urn:microsoft.com/office/officeart/2005/8/layout/process2"/>
    <dgm:cxn modelId="{D13C7397-CAF1-4067-BDE1-AE3E94CF8705}" type="presOf" srcId="{E6E2E22D-0F60-4B4C-9F1A-1AE26041FB77}" destId="{5C0EAA13-7C7C-463A-A587-1780BDD65622}" srcOrd="0" destOrd="0" presId="urn:microsoft.com/office/officeart/2005/8/layout/process2"/>
    <dgm:cxn modelId="{305355ED-CD22-41D7-8A22-1C13B5855370}" type="presOf" srcId="{E876D5FC-E1D2-4A88-8AFA-82D983069FD5}" destId="{2ED5B811-95FF-4B0A-B84D-AAB700775966}" srcOrd="0" destOrd="0" presId="urn:microsoft.com/office/officeart/2005/8/layout/process2"/>
    <dgm:cxn modelId="{448BE6CF-DEB1-4523-B3CF-CBEBFABD2E0B}" type="presOf" srcId="{57611B8E-488C-47FF-9FD2-3A4D56BD8117}" destId="{CA37F560-F10E-4F59-9A33-0045D752F261}" srcOrd="0" destOrd="0" presId="urn:microsoft.com/office/officeart/2005/8/layout/process2"/>
    <dgm:cxn modelId="{5BB04D32-E1C7-45A6-B7FD-8DC9E0A54884}" srcId="{B2D66406-6DBD-462F-B1DF-CA9D2EF9B3F0}" destId="{1D97BD48-72A0-4B5E-B47C-0F12608DA4FF}" srcOrd="2" destOrd="0" parTransId="{4822CF9A-8A6C-4567-9FC2-D65750F81B32}" sibTransId="{5778A500-B7AC-400A-80F7-D8174EA340BA}"/>
    <dgm:cxn modelId="{ABD00FFD-D522-4583-AD9B-AB76E5C89974}" type="presOf" srcId="{586C878B-7A3E-4B6C-9916-95BA73F9DA8B}" destId="{E1630593-1A33-414E-AFD8-FAC6C480CBA6}" srcOrd="0" destOrd="0" presId="urn:microsoft.com/office/officeart/2005/8/layout/process2"/>
    <dgm:cxn modelId="{A5E6764A-6B47-471C-B5D7-CCA9AD5820C1}" type="presOf" srcId="{CA67CCE6-AA33-45CE-8447-5B59030B688B}" destId="{175B8578-C2B9-436B-81AF-1296FC806656}" srcOrd="1" destOrd="0" presId="urn:microsoft.com/office/officeart/2005/8/layout/process2"/>
    <dgm:cxn modelId="{400FAD5D-86B1-497C-BAF8-B409EEC4955D}" type="presParOf" srcId="{BEAACE25-3DEC-4BE8-A8E7-15057B5B903D}" destId="{5C0EAA13-7C7C-463A-A587-1780BDD65622}" srcOrd="0" destOrd="0" presId="urn:microsoft.com/office/officeart/2005/8/layout/process2"/>
    <dgm:cxn modelId="{80FEA303-4DB1-4050-85C6-18060CF29772}" type="presParOf" srcId="{BEAACE25-3DEC-4BE8-A8E7-15057B5B903D}" destId="{4C97B86C-51D4-43E1-BBD5-E6A3D7D6E1F5}" srcOrd="1" destOrd="0" presId="urn:microsoft.com/office/officeart/2005/8/layout/process2"/>
    <dgm:cxn modelId="{7F29EBA1-3A03-4A1A-A7A7-E605C598149C}" type="presParOf" srcId="{4C97B86C-51D4-43E1-BBD5-E6A3D7D6E1F5}" destId="{470E20F6-4D1E-4A08-BDFB-5ACDA461A0DC}" srcOrd="0" destOrd="0" presId="urn:microsoft.com/office/officeart/2005/8/layout/process2"/>
    <dgm:cxn modelId="{1745BD2E-5FE3-499B-813C-87661C00D710}" type="presParOf" srcId="{BEAACE25-3DEC-4BE8-A8E7-15057B5B903D}" destId="{2858EBF4-63CC-4CCF-BD04-FA302E38C4BC}" srcOrd="2" destOrd="0" presId="urn:microsoft.com/office/officeart/2005/8/layout/process2"/>
    <dgm:cxn modelId="{9B365B9D-09A4-4C67-82E4-7E3073D1F714}" type="presParOf" srcId="{BEAACE25-3DEC-4BE8-A8E7-15057B5B903D}" destId="{98F23169-3CA2-4102-908E-2B28C2B9F4C4}" srcOrd="3" destOrd="0" presId="urn:microsoft.com/office/officeart/2005/8/layout/process2"/>
    <dgm:cxn modelId="{C047315A-AFA2-4038-A620-1C9E2CB9018E}" type="presParOf" srcId="{98F23169-3CA2-4102-908E-2B28C2B9F4C4}" destId="{175B8578-C2B9-436B-81AF-1296FC806656}" srcOrd="0" destOrd="0" presId="urn:microsoft.com/office/officeart/2005/8/layout/process2"/>
    <dgm:cxn modelId="{D7341922-2CFB-40F9-83C7-46845D5231F5}" type="presParOf" srcId="{BEAACE25-3DEC-4BE8-A8E7-15057B5B903D}" destId="{0B697437-6A90-4964-83A0-B7734E277436}" srcOrd="4" destOrd="0" presId="urn:microsoft.com/office/officeart/2005/8/layout/process2"/>
    <dgm:cxn modelId="{A45F54CB-89D1-4871-962F-5FDD5E22491E}" type="presParOf" srcId="{BEAACE25-3DEC-4BE8-A8E7-15057B5B903D}" destId="{D0170FB3-9D3F-4BBF-B793-C9009ACC86AB}" srcOrd="5" destOrd="0" presId="urn:microsoft.com/office/officeart/2005/8/layout/process2"/>
    <dgm:cxn modelId="{2FAFCD42-F608-4245-8280-1E51D8DBD55A}" type="presParOf" srcId="{D0170FB3-9D3F-4BBF-B793-C9009ACC86AB}" destId="{7113A554-09AB-4CFF-A796-E7E07C0A07FF}" srcOrd="0" destOrd="0" presId="urn:microsoft.com/office/officeart/2005/8/layout/process2"/>
    <dgm:cxn modelId="{D97BF6BD-7FEC-45B1-B000-FED04D8DBABD}" type="presParOf" srcId="{BEAACE25-3DEC-4BE8-A8E7-15057B5B903D}" destId="{2ED5B811-95FF-4B0A-B84D-AAB700775966}" srcOrd="6" destOrd="0" presId="urn:microsoft.com/office/officeart/2005/8/layout/process2"/>
    <dgm:cxn modelId="{BF67F550-5CA8-441B-86F1-A06A5D112803}" type="presParOf" srcId="{BEAACE25-3DEC-4BE8-A8E7-15057B5B903D}" destId="{E1630593-1A33-414E-AFD8-FAC6C480CBA6}" srcOrd="7" destOrd="0" presId="urn:microsoft.com/office/officeart/2005/8/layout/process2"/>
    <dgm:cxn modelId="{9FC0BF82-3278-4C3D-9B67-ACEAAFE6EAD2}" type="presParOf" srcId="{E1630593-1A33-414E-AFD8-FAC6C480CBA6}" destId="{3CF1645F-8E31-4709-916C-F8F11C78F4EC}" srcOrd="0" destOrd="0" presId="urn:microsoft.com/office/officeart/2005/8/layout/process2"/>
    <dgm:cxn modelId="{78355E0B-E009-4F1E-89FD-9A487677A03D}" type="presParOf" srcId="{BEAACE25-3DEC-4BE8-A8E7-15057B5B903D}" destId="{CA37F560-F10E-4F59-9A33-0045D752F261}" srcOrd="8"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2D66406-6DBD-462F-B1DF-CA9D2EF9B3F0}" type="doc">
      <dgm:prSet loTypeId="urn:microsoft.com/office/officeart/2005/8/layout/hierarchy1" loCatId="hierarchy" qsTypeId="urn:microsoft.com/office/officeart/2005/8/quickstyle/simple1" qsCatId="simple" csTypeId="urn:microsoft.com/office/officeart/2005/8/colors/accent2_2" csCatId="accent2" phldr="1"/>
      <dgm:spPr/>
      <dgm:t>
        <a:bodyPr/>
        <a:lstStyle/>
        <a:p>
          <a:endParaRPr lang="zh-CN" altLang="en-US"/>
        </a:p>
      </dgm:t>
    </dgm:pt>
    <dgm:pt modelId="{E6E2E22D-0F60-4B4C-9F1A-1AE26041FB77}">
      <dgm:prSet phldrT="[文本]" custT="1"/>
      <dgm:spPr/>
      <dgm:t>
        <a:bodyPr lIns="0" rIns="0"/>
        <a:lstStyle/>
        <a:p>
          <a:r>
            <a:rPr lang="zh-CN" altLang="en-US" sz="1800" b="1" dirty="0" smtClean="0">
              <a:latin typeface="微软雅黑" pitchFamily="34" charset="-122"/>
              <a:ea typeface="微软雅黑" pitchFamily="34" charset="-122"/>
            </a:rPr>
            <a:t>发展定位</a:t>
          </a:r>
          <a:endParaRPr lang="zh-CN" altLang="en-US" sz="1800" b="1" dirty="0">
            <a:latin typeface="微软雅黑" pitchFamily="34" charset="-122"/>
            <a:ea typeface="微软雅黑" pitchFamily="34" charset="-122"/>
          </a:endParaRPr>
        </a:p>
      </dgm:t>
    </dgm:pt>
    <dgm:pt modelId="{C6FFC963-A571-4971-91CD-6BAAE2905886}" type="parTrans" cxnId="{02ADE7E4-20B5-4E22-B133-F4AFE8EE7667}">
      <dgm:prSet/>
      <dgm:spPr/>
      <dgm:t>
        <a:bodyPr/>
        <a:lstStyle/>
        <a:p>
          <a:endParaRPr lang="zh-CN" altLang="en-US" sz="1800" b="1">
            <a:latin typeface="微软雅黑" pitchFamily="34" charset="-122"/>
            <a:ea typeface="微软雅黑" pitchFamily="34" charset="-122"/>
          </a:endParaRPr>
        </a:p>
      </dgm:t>
    </dgm:pt>
    <dgm:pt modelId="{6E6E1AD6-222A-4970-B97D-65E6230C7E13}" type="sibTrans" cxnId="{02ADE7E4-20B5-4E22-B133-F4AFE8EE7667}">
      <dgm:prSet custT="1"/>
      <dgm:spPr/>
      <dgm:t>
        <a:bodyPr/>
        <a:lstStyle/>
        <a:p>
          <a:endParaRPr lang="zh-CN" altLang="en-US" sz="1800" b="1">
            <a:latin typeface="微软雅黑" pitchFamily="34" charset="-122"/>
            <a:ea typeface="微软雅黑" pitchFamily="34" charset="-122"/>
          </a:endParaRPr>
        </a:p>
      </dgm:t>
    </dgm:pt>
    <dgm:pt modelId="{BF43F64B-097D-460B-B3F7-8288018A6034}">
      <dgm:prSet phldrT="[文本]" custT="1"/>
      <dgm:spPr/>
      <dgm:t>
        <a:bodyPr lIns="0" rIns="0"/>
        <a:lstStyle/>
        <a:p>
          <a:r>
            <a:rPr lang="zh-CN" altLang="en-US" sz="1800" b="1" dirty="0" smtClean="0">
              <a:latin typeface="微软雅黑" pitchFamily="34" charset="-122"/>
              <a:ea typeface="微软雅黑" pitchFamily="34" charset="-122"/>
            </a:rPr>
            <a:t>明确建设</a:t>
          </a:r>
          <a:r>
            <a:rPr lang="zh-CN" altLang="en-US" sz="1800" b="1" dirty="0" smtClean="0">
              <a:solidFill>
                <a:srgbClr val="C00000"/>
              </a:solidFill>
              <a:latin typeface="微软雅黑" pitchFamily="34" charset="-122"/>
              <a:ea typeface="微软雅黑" pitchFamily="34" charset="-122"/>
            </a:rPr>
            <a:t>目标</a:t>
          </a:r>
          <a:endParaRPr lang="zh-CN" altLang="en-US" sz="1800" b="1" dirty="0">
            <a:solidFill>
              <a:srgbClr val="C00000"/>
            </a:solidFill>
            <a:latin typeface="微软雅黑" pitchFamily="34" charset="-122"/>
            <a:ea typeface="微软雅黑" pitchFamily="34" charset="-122"/>
          </a:endParaRPr>
        </a:p>
      </dgm:t>
    </dgm:pt>
    <dgm:pt modelId="{9EA230D5-81EF-4A79-869A-7F93610237EE}" type="parTrans" cxnId="{497FC8D1-7B57-4832-8999-42A8B592AE7F}">
      <dgm:prSet/>
      <dgm:spPr/>
      <dgm:t>
        <a:bodyPr/>
        <a:lstStyle/>
        <a:p>
          <a:endParaRPr lang="zh-CN" altLang="en-US" sz="1800" b="1">
            <a:latin typeface="微软雅黑" pitchFamily="34" charset="-122"/>
            <a:ea typeface="微软雅黑" pitchFamily="34" charset="-122"/>
          </a:endParaRPr>
        </a:p>
      </dgm:t>
    </dgm:pt>
    <dgm:pt modelId="{CA67CCE6-AA33-45CE-8447-5B59030B688B}" type="sibTrans" cxnId="{497FC8D1-7B57-4832-8999-42A8B592AE7F}">
      <dgm:prSet custT="1"/>
      <dgm:spPr/>
      <dgm:t>
        <a:bodyPr/>
        <a:lstStyle/>
        <a:p>
          <a:endParaRPr lang="zh-CN" altLang="en-US" sz="1800" b="1">
            <a:latin typeface="微软雅黑" pitchFamily="34" charset="-122"/>
            <a:ea typeface="微软雅黑" pitchFamily="34" charset="-122"/>
          </a:endParaRPr>
        </a:p>
      </dgm:t>
    </dgm:pt>
    <dgm:pt modelId="{1D97BD48-72A0-4B5E-B47C-0F12608DA4FF}">
      <dgm:prSet phldrT="[文本]" custT="1"/>
      <dgm:spPr/>
      <dgm:t>
        <a:bodyPr lIns="0" rIns="0"/>
        <a:lstStyle/>
        <a:p>
          <a:r>
            <a:rPr lang="zh-CN" altLang="en-US" sz="1800" b="1" dirty="0" smtClean="0">
              <a:latin typeface="微软雅黑" pitchFamily="34" charset="-122"/>
              <a:ea typeface="微软雅黑" pitchFamily="34" charset="-122"/>
            </a:rPr>
            <a:t>制订年度计划</a:t>
          </a:r>
          <a:endParaRPr lang="zh-CN" altLang="en-US" sz="1800" b="1" dirty="0">
            <a:latin typeface="微软雅黑" pitchFamily="34" charset="-122"/>
            <a:ea typeface="微软雅黑" pitchFamily="34" charset="-122"/>
          </a:endParaRPr>
        </a:p>
      </dgm:t>
    </dgm:pt>
    <dgm:pt modelId="{4822CF9A-8A6C-4567-9FC2-D65750F81B32}" type="parTrans" cxnId="{5BB04D32-E1C7-45A6-B7FD-8DC9E0A54884}">
      <dgm:prSet/>
      <dgm:spPr/>
      <dgm:t>
        <a:bodyPr/>
        <a:lstStyle/>
        <a:p>
          <a:endParaRPr lang="zh-CN" altLang="en-US" sz="1800" b="1">
            <a:latin typeface="微软雅黑" pitchFamily="34" charset="-122"/>
            <a:ea typeface="微软雅黑" pitchFamily="34" charset="-122"/>
          </a:endParaRPr>
        </a:p>
      </dgm:t>
    </dgm:pt>
    <dgm:pt modelId="{5778A500-B7AC-400A-80F7-D8174EA340BA}" type="sibTrans" cxnId="{5BB04D32-E1C7-45A6-B7FD-8DC9E0A54884}">
      <dgm:prSet custT="1"/>
      <dgm:spPr/>
      <dgm:t>
        <a:bodyPr/>
        <a:lstStyle/>
        <a:p>
          <a:endParaRPr lang="zh-CN" altLang="en-US" sz="1800" b="1">
            <a:latin typeface="微软雅黑" pitchFamily="34" charset="-122"/>
            <a:ea typeface="微软雅黑" pitchFamily="34" charset="-122"/>
          </a:endParaRPr>
        </a:p>
      </dgm:t>
    </dgm:pt>
    <dgm:pt modelId="{E876D5FC-E1D2-4A88-8AFA-82D983069FD5}">
      <dgm:prSet phldrT="[文本]" custT="1"/>
      <dgm:spPr/>
      <dgm:t>
        <a:bodyPr/>
        <a:lstStyle/>
        <a:p>
          <a:r>
            <a:rPr lang="zh-CN" altLang="en-US" sz="1800" b="1" dirty="0" smtClean="0">
              <a:latin typeface="微软雅黑" pitchFamily="34" charset="-122"/>
              <a:ea typeface="微软雅黑" pitchFamily="34" charset="-122"/>
            </a:rPr>
            <a:t>指导</a:t>
          </a:r>
          <a:r>
            <a:rPr lang="zh-CN" altLang="en-US" sz="1800" b="1" dirty="0" smtClean="0">
              <a:solidFill>
                <a:srgbClr val="C00000"/>
              </a:solidFill>
              <a:latin typeface="微软雅黑" pitchFamily="34" charset="-122"/>
              <a:ea typeface="微软雅黑" pitchFamily="34" charset="-122"/>
            </a:rPr>
            <a:t>资源</a:t>
          </a:r>
          <a:r>
            <a:rPr lang="zh-CN" altLang="en-US" sz="1800" b="1" dirty="0" smtClean="0">
              <a:latin typeface="微软雅黑" pitchFamily="34" charset="-122"/>
              <a:ea typeface="微软雅黑" pitchFamily="34" charset="-122"/>
            </a:rPr>
            <a:t>配置</a:t>
          </a:r>
          <a:endParaRPr lang="zh-CN" altLang="en-US" sz="1800" b="1" dirty="0">
            <a:latin typeface="微软雅黑" pitchFamily="34" charset="-122"/>
            <a:ea typeface="微软雅黑" pitchFamily="34" charset="-122"/>
          </a:endParaRPr>
        </a:p>
      </dgm:t>
    </dgm:pt>
    <dgm:pt modelId="{6C7CC287-B5BA-4BBE-B3E1-BC8023F7BD42}" type="parTrans" cxnId="{8153BDE8-2291-4184-95E0-0F3B98F04F0E}">
      <dgm:prSet/>
      <dgm:spPr/>
      <dgm:t>
        <a:bodyPr/>
        <a:lstStyle/>
        <a:p>
          <a:endParaRPr lang="zh-CN" altLang="en-US" sz="1800" b="1">
            <a:latin typeface="微软雅黑" pitchFamily="34" charset="-122"/>
            <a:ea typeface="微软雅黑" pitchFamily="34" charset="-122"/>
          </a:endParaRPr>
        </a:p>
      </dgm:t>
    </dgm:pt>
    <dgm:pt modelId="{586C878B-7A3E-4B6C-9916-95BA73F9DA8B}" type="sibTrans" cxnId="{8153BDE8-2291-4184-95E0-0F3B98F04F0E}">
      <dgm:prSet custT="1"/>
      <dgm:spPr/>
      <dgm:t>
        <a:bodyPr/>
        <a:lstStyle/>
        <a:p>
          <a:endParaRPr lang="zh-CN" altLang="en-US" sz="1800" b="1">
            <a:latin typeface="微软雅黑" pitchFamily="34" charset="-122"/>
            <a:ea typeface="微软雅黑" pitchFamily="34" charset="-122"/>
          </a:endParaRPr>
        </a:p>
      </dgm:t>
    </dgm:pt>
    <dgm:pt modelId="{57611B8E-488C-47FF-9FD2-3A4D56BD8117}">
      <dgm:prSet phldrT="[文本]" custT="1"/>
      <dgm:spPr/>
      <dgm:t>
        <a:bodyPr lIns="0" rIns="0"/>
        <a:lstStyle/>
        <a:p>
          <a:r>
            <a:rPr lang="zh-CN" altLang="en-US" sz="1800" b="1" dirty="0" smtClean="0">
              <a:latin typeface="微软雅黑" pitchFamily="34" charset="-122"/>
              <a:ea typeface="微软雅黑" pitchFamily="34" charset="-122"/>
            </a:rPr>
            <a:t>参与评估考核</a:t>
          </a:r>
          <a:endParaRPr lang="zh-CN" altLang="en-US" sz="1800" b="1" dirty="0">
            <a:latin typeface="微软雅黑" pitchFamily="34" charset="-122"/>
            <a:ea typeface="微软雅黑" pitchFamily="34" charset="-122"/>
          </a:endParaRPr>
        </a:p>
      </dgm:t>
    </dgm:pt>
    <dgm:pt modelId="{D24E2D33-C255-42ED-8887-8F2F893EE0F4}" type="parTrans" cxnId="{73D68F41-C684-43EB-A265-A8930D8EA391}">
      <dgm:prSet/>
      <dgm:spPr/>
      <dgm:t>
        <a:bodyPr/>
        <a:lstStyle/>
        <a:p>
          <a:endParaRPr lang="zh-CN" altLang="en-US" sz="1800" b="1">
            <a:latin typeface="微软雅黑" pitchFamily="34" charset="-122"/>
            <a:ea typeface="微软雅黑" pitchFamily="34" charset="-122"/>
          </a:endParaRPr>
        </a:p>
      </dgm:t>
    </dgm:pt>
    <dgm:pt modelId="{6972C01C-F927-454E-8DD1-6CDDF118C755}" type="sibTrans" cxnId="{73D68F41-C684-43EB-A265-A8930D8EA391}">
      <dgm:prSet/>
      <dgm:spPr/>
      <dgm:t>
        <a:bodyPr/>
        <a:lstStyle/>
        <a:p>
          <a:endParaRPr lang="zh-CN" altLang="en-US" sz="1800" b="1">
            <a:latin typeface="微软雅黑" pitchFamily="34" charset="-122"/>
            <a:ea typeface="微软雅黑" pitchFamily="34" charset="-122"/>
          </a:endParaRPr>
        </a:p>
      </dgm:t>
    </dgm:pt>
    <dgm:pt modelId="{29B8CF6B-C83F-4903-8596-8E7D6B01A002}">
      <dgm:prSet phldrT="[文本]" custT="1"/>
      <dgm:spPr/>
      <dgm:t>
        <a:bodyPr lIns="0" rIns="0"/>
        <a:lstStyle/>
        <a:p>
          <a:r>
            <a:rPr lang="zh-CN" altLang="en-US" sz="1800" b="1" dirty="0" smtClean="0">
              <a:solidFill>
                <a:srgbClr val="C00000"/>
              </a:solidFill>
              <a:latin typeface="微软雅黑" pitchFamily="34" charset="-122"/>
              <a:ea typeface="微软雅黑" pitchFamily="34" charset="-122"/>
            </a:rPr>
            <a:t>树立发展理念</a:t>
          </a:r>
          <a:endParaRPr lang="zh-CN" altLang="en-US" sz="1800" b="1" dirty="0">
            <a:solidFill>
              <a:srgbClr val="C00000"/>
            </a:solidFill>
            <a:latin typeface="微软雅黑" pitchFamily="34" charset="-122"/>
            <a:ea typeface="微软雅黑" pitchFamily="34" charset="-122"/>
          </a:endParaRPr>
        </a:p>
      </dgm:t>
    </dgm:pt>
    <dgm:pt modelId="{05854C5E-81D5-41EB-87B6-106ADC53C310}" type="parTrans" cxnId="{015FB0E4-80DE-4064-AE2B-CD19BF8868DC}">
      <dgm:prSet/>
      <dgm:spPr/>
      <dgm:t>
        <a:bodyPr/>
        <a:lstStyle/>
        <a:p>
          <a:endParaRPr lang="zh-CN" altLang="en-US" sz="1800" b="1">
            <a:latin typeface="微软雅黑" pitchFamily="34" charset="-122"/>
            <a:ea typeface="微软雅黑" pitchFamily="34" charset="-122"/>
          </a:endParaRPr>
        </a:p>
      </dgm:t>
    </dgm:pt>
    <dgm:pt modelId="{D4B8F740-D0EF-4344-81E7-69A8AA96437C}" type="sibTrans" cxnId="{015FB0E4-80DE-4064-AE2B-CD19BF8868DC}">
      <dgm:prSet custT="1"/>
      <dgm:spPr/>
      <dgm:t>
        <a:bodyPr/>
        <a:lstStyle/>
        <a:p>
          <a:endParaRPr lang="zh-CN" altLang="en-US" sz="1800" b="1">
            <a:latin typeface="微软雅黑" pitchFamily="34" charset="-122"/>
            <a:ea typeface="微软雅黑" pitchFamily="34" charset="-122"/>
          </a:endParaRPr>
        </a:p>
      </dgm:t>
    </dgm:pt>
    <dgm:pt modelId="{D6689C8C-4A06-43BB-8583-3E96A61B753D}">
      <dgm:prSet phldrT="[文本]" custT="1"/>
      <dgm:spPr/>
      <dgm:t>
        <a:bodyPr lIns="0" rIns="0"/>
        <a:lstStyle/>
        <a:p>
          <a:pPr marL="0" marR="0" indent="0" defTabSz="914400" eaLnBrk="1" fontAlgn="auto" latinLnBrk="0" hangingPunct="1">
            <a:lnSpc>
              <a:spcPct val="100000"/>
            </a:lnSpc>
            <a:spcBef>
              <a:spcPts val="0"/>
            </a:spcBef>
            <a:spcAft>
              <a:spcPts val="0"/>
            </a:spcAft>
            <a:buClrTx/>
            <a:buSzTx/>
            <a:buFontTx/>
            <a:buNone/>
            <a:tabLst/>
            <a:defRPr/>
          </a:pPr>
          <a:r>
            <a:rPr lang="zh-CN" altLang="en-US" sz="1800" b="1" dirty="0" smtClean="0">
              <a:solidFill>
                <a:srgbClr val="C00000"/>
              </a:solidFill>
              <a:latin typeface="微软雅黑" pitchFamily="34" charset="-122"/>
              <a:ea typeface="微软雅黑" pitchFamily="34" charset="-122"/>
            </a:rPr>
            <a:t>制订改革计划</a:t>
          </a:r>
          <a:endParaRPr lang="zh-CN" altLang="en-US" sz="1800" b="1" dirty="0">
            <a:solidFill>
              <a:srgbClr val="C00000"/>
            </a:solidFill>
            <a:latin typeface="微软雅黑" pitchFamily="34" charset="-122"/>
            <a:ea typeface="微软雅黑" pitchFamily="34" charset="-122"/>
          </a:endParaRPr>
        </a:p>
      </dgm:t>
    </dgm:pt>
    <dgm:pt modelId="{0A7FC253-3B60-4BF5-AF77-7D8A0E70B896}" type="parTrans" cxnId="{30785398-7DAA-4166-937D-28694AA8AD54}">
      <dgm:prSet/>
      <dgm:spPr/>
      <dgm:t>
        <a:bodyPr/>
        <a:lstStyle/>
        <a:p>
          <a:endParaRPr lang="zh-CN" altLang="en-US" sz="1800" b="1">
            <a:latin typeface="微软雅黑" pitchFamily="34" charset="-122"/>
            <a:ea typeface="微软雅黑" pitchFamily="34" charset="-122"/>
          </a:endParaRPr>
        </a:p>
      </dgm:t>
    </dgm:pt>
    <dgm:pt modelId="{B0E991AB-7371-438A-A28C-A53AD5A9FE65}" type="sibTrans" cxnId="{30785398-7DAA-4166-937D-28694AA8AD54}">
      <dgm:prSet custT="1"/>
      <dgm:spPr/>
      <dgm:t>
        <a:bodyPr/>
        <a:lstStyle/>
        <a:p>
          <a:endParaRPr lang="zh-CN" altLang="en-US" sz="1800" b="1">
            <a:latin typeface="微软雅黑" pitchFamily="34" charset="-122"/>
            <a:ea typeface="微软雅黑" pitchFamily="34" charset="-122"/>
          </a:endParaRPr>
        </a:p>
      </dgm:t>
    </dgm:pt>
    <dgm:pt modelId="{B38065FE-4C24-4096-A091-BB6018AF9F2E}">
      <dgm:prSet phldrT="[文本]" custT="1"/>
      <dgm:spPr/>
      <dgm:t>
        <a:bodyPr lIns="0" rIns="0"/>
        <a:lstStyle/>
        <a:p>
          <a:pPr marL="0" marR="0" indent="0" defTabSz="914400" eaLnBrk="1" fontAlgn="auto" latinLnBrk="0" hangingPunct="1">
            <a:lnSpc>
              <a:spcPct val="100000"/>
            </a:lnSpc>
            <a:spcBef>
              <a:spcPts val="0"/>
            </a:spcBef>
            <a:spcAft>
              <a:spcPts val="0"/>
            </a:spcAft>
            <a:buClrTx/>
            <a:buSzTx/>
            <a:buFontTx/>
            <a:buNone/>
            <a:tabLst/>
            <a:defRPr/>
          </a:pPr>
          <a:r>
            <a:rPr lang="zh-CN" altLang="en-US" sz="1800" b="1" dirty="0" smtClean="0">
              <a:solidFill>
                <a:srgbClr val="C00000"/>
              </a:solidFill>
              <a:latin typeface="微软雅黑" pitchFamily="34" charset="-122"/>
              <a:ea typeface="微软雅黑" pitchFamily="34" charset="-122"/>
            </a:rPr>
            <a:t>参与机制改革</a:t>
          </a:r>
          <a:endParaRPr lang="zh-CN" altLang="en-US" sz="1800" b="1" dirty="0">
            <a:solidFill>
              <a:srgbClr val="C00000"/>
            </a:solidFill>
            <a:latin typeface="微软雅黑" pitchFamily="34" charset="-122"/>
            <a:ea typeface="微软雅黑" pitchFamily="34" charset="-122"/>
          </a:endParaRPr>
        </a:p>
      </dgm:t>
    </dgm:pt>
    <dgm:pt modelId="{6C14E004-B1B2-4063-A2D0-BD7466AC8AAA}" type="parTrans" cxnId="{208EF094-1BDB-47D8-B3FE-89ED7F98B500}">
      <dgm:prSet/>
      <dgm:spPr/>
      <dgm:t>
        <a:bodyPr/>
        <a:lstStyle/>
        <a:p>
          <a:endParaRPr lang="zh-CN" altLang="en-US"/>
        </a:p>
      </dgm:t>
    </dgm:pt>
    <dgm:pt modelId="{B6AC9C7E-1B91-4581-8D18-871BF3190DA4}" type="sibTrans" cxnId="{208EF094-1BDB-47D8-B3FE-89ED7F98B500}">
      <dgm:prSet/>
      <dgm:spPr/>
      <dgm:t>
        <a:bodyPr/>
        <a:lstStyle/>
        <a:p>
          <a:endParaRPr lang="zh-CN" altLang="en-US"/>
        </a:p>
      </dgm:t>
    </dgm:pt>
    <dgm:pt modelId="{71635576-6581-44E0-8BC0-B2DB793E0351}">
      <dgm:prSet phldrT="[文本]" custT="1"/>
      <dgm:spPr/>
      <dgm:t>
        <a:bodyPr lIns="0" rIns="0"/>
        <a:lstStyle/>
        <a:p>
          <a:r>
            <a:rPr lang="zh-CN" altLang="en-US" sz="1800" b="1" dirty="0" smtClean="0">
              <a:solidFill>
                <a:srgbClr val="C00000"/>
              </a:solidFill>
              <a:latin typeface="微软雅黑" pitchFamily="34" charset="-122"/>
              <a:ea typeface="微软雅黑" pitchFamily="34" charset="-122"/>
            </a:rPr>
            <a:t>个性化学科规划</a:t>
          </a:r>
          <a:endParaRPr lang="zh-CN" altLang="en-US" sz="1800" b="1" dirty="0">
            <a:solidFill>
              <a:srgbClr val="C00000"/>
            </a:solidFill>
            <a:latin typeface="微软雅黑" pitchFamily="34" charset="-122"/>
            <a:ea typeface="微软雅黑" pitchFamily="34" charset="-122"/>
          </a:endParaRPr>
        </a:p>
      </dgm:t>
    </dgm:pt>
    <dgm:pt modelId="{D50B0999-2E97-4426-B991-4C691D9F00B3}" type="parTrans" cxnId="{0B1588B9-21B2-4A28-8A54-F3B3BF3B62B3}">
      <dgm:prSet/>
      <dgm:spPr/>
      <dgm:t>
        <a:bodyPr/>
        <a:lstStyle/>
        <a:p>
          <a:endParaRPr lang="zh-CN" altLang="en-US"/>
        </a:p>
      </dgm:t>
    </dgm:pt>
    <dgm:pt modelId="{3CE5C3C0-1EFA-4861-A3F9-86DBEC510175}" type="sibTrans" cxnId="{0B1588B9-21B2-4A28-8A54-F3B3BF3B62B3}">
      <dgm:prSet/>
      <dgm:spPr/>
      <dgm:t>
        <a:bodyPr/>
        <a:lstStyle/>
        <a:p>
          <a:endParaRPr lang="zh-CN" altLang="en-US"/>
        </a:p>
      </dgm:t>
    </dgm:pt>
    <dgm:pt modelId="{D4340B2B-A7FC-4836-A791-9A44586ACAAF}" type="pres">
      <dgm:prSet presAssocID="{B2D66406-6DBD-462F-B1DF-CA9D2EF9B3F0}" presName="hierChild1" presStyleCnt="0">
        <dgm:presLayoutVars>
          <dgm:chPref val="1"/>
          <dgm:dir/>
          <dgm:animOne val="branch"/>
          <dgm:animLvl val="lvl"/>
          <dgm:resizeHandles/>
        </dgm:presLayoutVars>
      </dgm:prSet>
      <dgm:spPr/>
      <dgm:t>
        <a:bodyPr/>
        <a:lstStyle/>
        <a:p>
          <a:endParaRPr lang="zh-CN" altLang="en-US"/>
        </a:p>
      </dgm:t>
    </dgm:pt>
    <dgm:pt modelId="{E7B68B10-BCDC-43BD-9DDA-22E0A1340E14}" type="pres">
      <dgm:prSet presAssocID="{29B8CF6B-C83F-4903-8596-8E7D6B01A002}" presName="hierRoot1" presStyleCnt="0"/>
      <dgm:spPr/>
    </dgm:pt>
    <dgm:pt modelId="{4861EAAE-18C5-4E59-A9D8-6360CA9A941E}" type="pres">
      <dgm:prSet presAssocID="{29B8CF6B-C83F-4903-8596-8E7D6B01A002}" presName="composite" presStyleCnt="0"/>
      <dgm:spPr/>
    </dgm:pt>
    <dgm:pt modelId="{DE316696-AD93-439A-ABF1-4BFAA5135025}" type="pres">
      <dgm:prSet presAssocID="{29B8CF6B-C83F-4903-8596-8E7D6B01A002}" presName="background" presStyleLbl="node0" presStyleIdx="0" presStyleCnt="1"/>
      <dgm:spPr/>
    </dgm:pt>
    <dgm:pt modelId="{5D7CA2D6-441A-4534-B57D-B5512C78249F}" type="pres">
      <dgm:prSet presAssocID="{29B8CF6B-C83F-4903-8596-8E7D6B01A002}" presName="text" presStyleLbl="fgAcc0" presStyleIdx="0" presStyleCnt="1" custScaleX="193657">
        <dgm:presLayoutVars>
          <dgm:chPref val="3"/>
        </dgm:presLayoutVars>
      </dgm:prSet>
      <dgm:spPr/>
      <dgm:t>
        <a:bodyPr/>
        <a:lstStyle/>
        <a:p>
          <a:endParaRPr lang="zh-CN" altLang="en-US"/>
        </a:p>
      </dgm:t>
    </dgm:pt>
    <dgm:pt modelId="{DBB6682C-F621-4593-A56B-1E3FC62FCB5A}" type="pres">
      <dgm:prSet presAssocID="{29B8CF6B-C83F-4903-8596-8E7D6B01A002}" presName="hierChild2" presStyleCnt="0"/>
      <dgm:spPr/>
    </dgm:pt>
    <dgm:pt modelId="{67897725-87EC-494A-99DE-71E7DD9CC953}" type="pres">
      <dgm:prSet presAssocID="{C6FFC963-A571-4971-91CD-6BAAE2905886}" presName="Name10" presStyleLbl="parChTrans1D2" presStyleIdx="0" presStyleCnt="1"/>
      <dgm:spPr/>
      <dgm:t>
        <a:bodyPr/>
        <a:lstStyle/>
        <a:p>
          <a:endParaRPr lang="zh-CN" altLang="en-US"/>
        </a:p>
      </dgm:t>
    </dgm:pt>
    <dgm:pt modelId="{AC56D917-946F-4DA4-AC1A-98271A632529}" type="pres">
      <dgm:prSet presAssocID="{E6E2E22D-0F60-4B4C-9F1A-1AE26041FB77}" presName="hierRoot2" presStyleCnt="0"/>
      <dgm:spPr/>
    </dgm:pt>
    <dgm:pt modelId="{6DE0A4C6-5873-4882-9CA0-8DA9ADE0007B}" type="pres">
      <dgm:prSet presAssocID="{E6E2E22D-0F60-4B4C-9F1A-1AE26041FB77}" presName="composite2" presStyleCnt="0"/>
      <dgm:spPr/>
    </dgm:pt>
    <dgm:pt modelId="{5A7E29E2-BDE5-45D9-828C-0214606A5658}" type="pres">
      <dgm:prSet presAssocID="{E6E2E22D-0F60-4B4C-9F1A-1AE26041FB77}" presName="background2" presStyleLbl="node2" presStyleIdx="0" presStyleCnt="1"/>
      <dgm:spPr/>
    </dgm:pt>
    <dgm:pt modelId="{73E6EE20-0B8F-47FE-9313-6104D7E88F83}" type="pres">
      <dgm:prSet presAssocID="{E6E2E22D-0F60-4B4C-9F1A-1AE26041FB77}" presName="text2" presStyleLbl="fgAcc2" presStyleIdx="0" presStyleCnt="1" custScaleX="193657">
        <dgm:presLayoutVars>
          <dgm:chPref val="3"/>
        </dgm:presLayoutVars>
      </dgm:prSet>
      <dgm:spPr/>
      <dgm:t>
        <a:bodyPr/>
        <a:lstStyle/>
        <a:p>
          <a:endParaRPr lang="zh-CN" altLang="en-US"/>
        </a:p>
      </dgm:t>
    </dgm:pt>
    <dgm:pt modelId="{07D28AA8-DF2E-45B5-B508-1663F7EB7565}" type="pres">
      <dgm:prSet presAssocID="{E6E2E22D-0F60-4B4C-9F1A-1AE26041FB77}" presName="hierChild3" presStyleCnt="0"/>
      <dgm:spPr/>
    </dgm:pt>
    <dgm:pt modelId="{F693A10E-9D27-4A1A-93DF-250483C182EC}" type="pres">
      <dgm:prSet presAssocID="{9EA230D5-81EF-4A79-869A-7F93610237EE}" presName="Name17" presStyleLbl="parChTrans1D3" presStyleIdx="0" presStyleCnt="1"/>
      <dgm:spPr/>
      <dgm:t>
        <a:bodyPr/>
        <a:lstStyle/>
        <a:p>
          <a:endParaRPr lang="zh-CN" altLang="en-US"/>
        </a:p>
      </dgm:t>
    </dgm:pt>
    <dgm:pt modelId="{8AD8CD50-82FD-487F-BB3E-E8B30B4EA96B}" type="pres">
      <dgm:prSet presAssocID="{BF43F64B-097D-460B-B3F7-8288018A6034}" presName="hierRoot3" presStyleCnt="0"/>
      <dgm:spPr/>
    </dgm:pt>
    <dgm:pt modelId="{C549E357-E53B-42B0-8460-63747CFD0AFC}" type="pres">
      <dgm:prSet presAssocID="{BF43F64B-097D-460B-B3F7-8288018A6034}" presName="composite3" presStyleCnt="0"/>
      <dgm:spPr/>
    </dgm:pt>
    <dgm:pt modelId="{D7CB1FAA-0D1D-47D5-806D-41162E50BEC7}" type="pres">
      <dgm:prSet presAssocID="{BF43F64B-097D-460B-B3F7-8288018A6034}" presName="background3" presStyleLbl="node3" presStyleIdx="0" presStyleCnt="1"/>
      <dgm:spPr/>
    </dgm:pt>
    <dgm:pt modelId="{641D1643-EA95-4D04-8665-B3180913A77F}" type="pres">
      <dgm:prSet presAssocID="{BF43F64B-097D-460B-B3F7-8288018A6034}" presName="text3" presStyleLbl="fgAcc3" presStyleIdx="0" presStyleCnt="1" custScaleX="193657">
        <dgm:presLayoutVars>
          <dgm:chPref val="3"/>
        </dgm:presLayoutVars>
      </dgm:prSet>
      <dgm:spPr/>
      <dgm:t>
        <a:bodyPr/>
        <a:lstStyle/>
        <a:p>
          <a:endParaRPr lang="zh-CN" altLang="en-US"/>
        </a:p>
      </dgm:t>
    </dgm:pt>
    <dgm:pt modelId="{370FC3B6-B5C6-45C9-9C02-A519E034D316}" type="pres">
      <dgm:prSet presAssocID="{BF43F64B-097D-460B-B3F7-8288018A6034}" presName="hierChild4" presStyleCnt="0"/>
      <dgm:spPr/>
    </dgm:pt>
    <dgm:pt modelId="{38C9CDE3-22A1-4C9D-8EE8-447D831179AC}" type="pres">
      <dgm:prSet presAssocID="{D50B0999-2E97-4426-B991-4C691D9F00B3}" presName="Name23" presStyleLbl="parChTrans1D4" presStyleIdx="0" presStyleCnt="6"/>
      <dgm:spPr/>
      <dgm:t>
        <a:bodyPr/>
        <a:lstStyle/>
        <a:p>
          <a:endParaRPr lang="zh-CN" altLang="en-US"/>
        </a:p>
      </dgm:t>
    </dgm:pt>
    <dgm:pt modelId="{CA72A7CE-DBE9-472C-8B3E-D70C9770F3BA}" type="pres">
      <dgm:prSet presAssocID="{71635576-6581-44E0-8BC0-B2DB793E0351}" presName="hierRoot4" presStyleCnt="0"/>
      <dgm:spPr/>
    </dgm:pt>
    <dgm:pt modelId="{CB58D92C-52A3-4B0A-8775-1D3EF0B62D48}" type="pres">
      <dgm:prSet presAssocID="{71635576-6581-44E0-8BC0-B2DB793E0351}" presName="composite4" presStyleCnt="0"/>
      <dgm:spPr/>
    </dgm:pt>
    <dgm:pt modelId="{8FB0C71D-6D5B-43B4-AA32-6868482A2DF8}" type="pres">
      <dgm:prSet presAssocID="{71635576-6581-44E0-8BC0-B2DB793E0351}" presName="background4" presStyleLbl="node4" presStyleIdx="0" presStyleCnt="6"/>
      <dgm:spPr/>
    </dgm:pt>
    <dgm:pt modelId="{9F12931D-4DF9-4ABC-97D4-B65F28F440C8}" type="pres">
      <dgm:prSet presAssocID="{71635576-6581-44E0-8BC0-B2DB793E0351}" presName="text4" presStyleLbl="fgAcc4" presStyleIdx="0" presStyleCnt="6" custScaleX="193657">
        <dgm:presLayoutVars>
          <dgm:chPref val="3"/>
        </dgm:presLayoutVars>
      </dgm:prSet>
      <dgm:spPr/>
      <dgm:t>
        <a:bodyPr/>
        <a:lstStyle/>
        <a:p>
          <a:endParaRPr lang="zh-CN" altLang="en-US"/>
        </a:p>
      </dgm:t>
    </dgm:pt>
    <dgm:pt modelId="{7B3F43E8-A329-4FA4-87A8-B1EA153A6955}" type="pres">
      <dgm:prSet presAssocID="{71635576-6581-44E0-8BC0-B2DB793E0351}" presName="hierChild5" presStyleCnt="0"/>
      <dgm:spPr/>
    </dgm:pt>
    <dgm:pt modelId="{03CCCA92-65EE-4C16-8C1E-7252609FC436}" type="pres">
      <dgm:prSet presAssocID="{4822CF9A-8A6C-4567-9FC2-D65750F81B32}" presName="Name23" presStyleLbl="parChTrans1D4" presStyleIdx="1" presStyleCnt="6"/>
      <dgm:spPr/>
      <dgm:t>
        <a:bodyPr/>
        <a:lstStyle/>
        <a:p>
          <a:endParaRPr lang="zh-CN" altLang="en-US"/>
        </a:p>
      </dgm:t>
    </dgm:pt>
    <dgm:pt modelId="{0549C3F8-35DE-4306-B774-FDC018E0AB95}" type="pres">
      <dgm:prSet presAssocID="{1D97BD48-72A0-4B5E-B47C-0F12608DA4FF}" presName="hierRoot4" presStyleCnt="0"/>
      <dgm:spPr/>
    </dgm:pt>
    <dgm:pt modelId="{E88FACF8-D895-4E63-8E26-ADC4BD0F0832}" type="pres">
      <dgm:prSet presAssocID="{1D97BD48-72A0-4B5E-B47C-0F12608DA4FF}" presName="composite4" presStyleCnt="0"/>
      <dgm:spPr/>
    </dgm:pt>
    <dgm:pt modelId="{DB663D93-ACE8-462C-A89B-113106B03827}" type="pres">
      <dgm:prSet presAssocID="{1D97BD48-72A0-4B5E-B47C-0F12608DA4FF}" presName="background4" presStyleLbl="node4" presStyleIdx="1" presStyleCnt="6"/>
      <dgm:spPr/>
    </dgm:pt>
    <dgm:pt modelId="{7936A2CF-42CC-4A03-B086-1E10C0E7DE12}" type="pres">
      <dgm:prSet presAssocID="{1D97BD48-72A0-4B5E-B47C-0F12608DA4FF}" presName="text4" presStyleLbl="fgAcc4" presStyleIdx="1" presStyleCnt="6" custScaleX="193657">
        <dgm:presLayoutVars>
          <dgm:chPref val="3"/>
        </dgm:presLayoutVars>
      </dgm:prSet>
      <dgm:spPr/>
      <dgm:t>
        <a:bodyPr/>
        <a:lstStyle/>
        <a:p>
          <a:endParaRPr lang="zh-CN" altLang="en-US"/>
        </a:p>
      </dgm:t>
    </dgm:pt>
    <dgm:pt modelId="{65B9A71A-815A-46FD-8BA0-EC71E5449530}" type="pres">
      <dgm:prSet presAssocID="{1D97BD48-72A0-4B5E-B47C-0F12608DA4FF}" presName="hierChild5" presStyleCnt="0"/>
      <dgm:spPr/>
    </dgm:pt>
    <dgm:pt modelId="{20941625-B8A7-4C25-98F0-F8C81A77D1DC}" type="pres">
      <dgm:prSet presAssocID="{6C7CC287-B5BA-4BBE-B3E1-BC8023F7BD42}" presName="Name23" presStyleLbl="parChTrans1D4" presStyleIdx="2" presStyleCnt="6"/>
      <dgm:spPr/>
      <dgm:t>
        <a:bodyPr/>
        <a:lstStyle/>
        <a:p>
          <a:endParaRPr lang="zh-CN" altLang="en-US"/>
        </a:p>
      </dgm:t>
    </dgm:pt>
    <dgm:pt modelId="{A6C1A3AA-6B39-44B2-A886-28C9D75B1016}" type="pres">
      <dgm:prSet presAssocID="{E876D5FC-E1D2-4A88-8AFA-82D983069FD5}" presName="hierRoot4" presStyleCnt="0"/>
      <dgm:spPr/>
    </dgm:pt>
    <dgm:pt modelId="{0041342C-D235-4E89-B0D5-512621E586EB}" type="pres">
      <dgm:prSet presAssocID="{E876D5FC-E1D2-4A88-8AFA-82D983069FD5}" presName="composite4" presStyleCnt="0"/>
      <dgm:spPr/>
    </dgm:pt>
    <dgm:pt modelId="{A3019915-1A6B-456A-8E5C-B4E258003C37}" type="pres">
      <dgm:prSet presAssocID="{E876D5FC-E1D2-4A88-8AFA-82D983069FD5}" presName="background4" presStyleLbl="node4" presStyleIdx="2" presStyleCnt="6"/>
      <dgm:spPr/>
    </dgm:pt>
    <dgm:pt modelId="{A0942088-7413-4E55-BE4C-00EBCD66C0BA}" type="pres">
      <dgm:prSet presAssocID="{E876D5FC-E1D2-4A88-8AFA-82D983069FD5}" presName="text4" presStyleLbl="fgAcc4" presStyleIdx="2" presStyleCnt="6" custScaleX="177230" custLinFactX="-6533" custLinFactNeighborX="-100000">
        <dgm:presLayoutVars>
          <dgm:chPref val="3"/>
        </dgm:presLayoutVars>
      </dgm:prSet>
      <dgm:spPr/>
      <dgm:t>
        <a:bodyPr/>
        <a:lstStyle/>
        <a:p>
          <a:endParaRPr lang="zh-CN" altLang="en-US"/>
        </a:p>
      </dgm:t>
    </dgm:pt>
    <dgm:pt modelId="{15AC3F06-F000-456A-96AF-138D971192FA}" type="pres">
      <dgm:prSet presAssocID="{E876D5FC-E1D2-4A88-8AFA-82D983069FD5}" presName="hierChild5" presStyleCnt="0"/>
      <dgm:spPr/>
    </dgm:pt>
    <dgm:pt modelId="{F8553E3D-02E4-4EEE-85C0-327934E91165}" type="pres">
      <dgm:prSet presAssocID="{D24E2D33-C255-42ED-8887-8F2F893EE0F4}" presName="Name23" presStyleLbl="parChTrans1D4" presStyleIdx="3" presStyleCnt="6"/>
      <dgm:spPr/>
      <dgm:t>
        <a:bodyPr/>
        <a:lstStyle/>
        <a:p>
          <a:endParaRPr lang="zh-CN" altLang="en-US"/>
        </a:p>
      </dgm:t>
    </dgm:pt>
    <dgm:pt modelId="{B858CCBD-CCFC-44B4-A643-54BF95AE10BB}" type="pres">
      <dgm:prSet presAssocID="{57611B8E-488C-47FF-9FD2-3A4D56BD8117}" presName="hierRoot4" presStyleCnt="0"/>
      <dgm:spPr/>
    </dgm:pt>
    <dgm:pt modelId="{33BF734D-979B-41C9-9BF7-DCFC233D301D}" type="pres">
      <dgm:prSet presAssocID="{57611B8E-488C-47FF-9FD2-3A4D56BD8117}" presName="composite4" presStyleCnt="0"/>
      <dgm:spPr/>
    </dgm:pt>
    <dgm:pt modelId="{14DF8432-3892-409C-9E99-3617810ABE7A}" type="pres">
      <dgm:prSet presAssocID="{57611B8E-488C-47FF-9FD2-3A4D56BD8117}" presName="background4" presStyleLbl="node4" presStyleIdx="3" presStyleCnt="6"/>
      <dgm:spPr/>
    </dgm:pt>
    <dgm:pt modelId="{79B0C194-D177-4384-B185-1F4A29FBF347}" type="pres">
      <dgm:prSet presAssocID="{57611B8E-488C-47FF-9FD2-3A4D56BD8117}" presName="text4" presStyleLbl="fgAcc4" presStyleIdx="3" presStyleCnt="6" custScaleX="193657" custScaleY="84731" custLinFactNeighborX="12977">
        <dgm:presLayoutVars>
          <dgm:chPref val="3"/>
        </dgm:presLayoutVars>
      </dgm:prSet>
      <dgm:spPr/>
      <dgm:t>
        <a:bodyPr/>
        <a:lstStyle/>
        <a:p>
          <a:endParaRPr lang="zh-CN" altLang="en-US"/>
        </a:p>
      </dgm:t>
    </dgm:pt>
    <dgm:pt modelId="{10249610-BD3F-47BC-A1CB-A5FA26E70923}" type="pres">
      <dgm:prSet presAssocID="{57611B8E-488C-47FF-9FD2-3A4D56BD8117}" presName="hierChild5" presStyleCnt="0"/>
      <dgm:spPr/>
    </dgm:pt>
    <dgm:pt modelId="{05461655-1E5F-4D4B-B3FC-8B455E40F4F1}" type="pres">
      <dgm:prSet presAssocID="{0A7FC253-3B60-4BF5-AF77-7D8A0E70B896}" presName="Name23" presStyleLbl="parChTrans1D4" presStyleIdx="4" presStyleCnt="6"/>
      <dgm:spPr/>
      <dgm:t>
        <a:bodyPr/>
        <a:lstStyle/>
        <a:p>
          <a:endParaRPr lang="zh-CN" altLang="en-US"/>
        </a:p>
      </dgm:t>
    </dgm:pt>
    <dgm:pt modelId="{5D25531E-2C2C-4E05-9BB1-8CFFB44585F4}" type="pres">
      <dgm:prSet presAssocID="{D6689C8C-4A06-43BB-8583-3E96A61B753D}" presName="hierRoot4" presStyleCnt="0"/>
      <dgm:spPr/>
    </dgm:pt>
    <dgm:pt modelId="{1806B678-A441-42CB-B150-FF4596F73C98}" type="pres">
      <dgm:prSet presAssocID="{D6689C8C-4A06-43BB-8583-3E96A61B753D}" presName="composite4" presStyleCnt="0"/>
      <dgm:spPr/>
    </dgm:pt>
    <dgm:pt modelId="{6D990649-ECD1-4B50-A0E7-2C2F4721412D}" type="pres">
      <dgm:prSet presAssocID="{D6689C8C-4A06-43BB-8583-3E96A61B753D}" presName="background4" presStyleLbl="node4" presStyleIdx="4" presStyleCnt="6"/>
      <dgm:spPr/>
    </dgm:pt>
    <dgm:pt modelId="{D205E141-78C1-4702-9DF3-6327DFA99490}" type="pres">
      <dgm:prSet presAssocID="{D6689C8C-4A06-43BB-8583-3E96A61B753D}" presName="text4" presStyleLbl="fgAcc4" presStyleIdx="4" presStyleCnt="6" custScaleX="193657">
        <dgm:presLayoutVars>
          <dgm:chPref val="3"/>
        </dgm:presLayoutVars>
      </dgm:prSet>
      <dgm:spPr/>
      <dgm:t>
        <a:bodyPr/>
        <a:lstStyle/>
        <a:p>
          <a:endParaRPr lang="zh-CN" altLang="en-US"/>
        </a:p>
      </dgm:t>
    </dgm:pt>
    <dgm:pt modelId="{1E52738D-B6AF-4EBB-88E5-63E38604F4C0}" type="pres">
      <dgm:prSet presAssocID="{D6689C8C-4A06-43BB-8583-3E96A61B753D}" presName="hierChild5" presStyleCnt="0"/>
      <dgm:spPr/>
    </dgm:pt>
    <dgm:pt modelId="{03E94E88-240C-4626-A4DD-5FD1021C3608}" type="pres">
      <dgm:prSet presAssocID="{6C14E004-B1B2-4063-A2D0-BD7466AC8AAA}" presName="Name23" presStyleLbl="parChTrans1D4" presStyleIdx="5" presStyleCnt="6"/>
      <dgm:spPr/>
      <dgm:t>
        <a:bodyPr/>
        <a:lstStyle/>
        <a:p>
          <a:endParaRPr lang="zh-CN" altLang="en-US"/>
        </a:p>
      </dgm:t>
    </dgm:pt>
    <dgm:pt modelId="{E558AB1E-1130-43FB-BA76-705F747C4D92}" type="pres">
      <dgm:prSet presAssocID="{B38065FE-4C24-4096-A091-BB6018AF9F2E}" presName="hierRoot4" presStyleCnt="0"/>
      <dgm:spPr/>
    </dgm:pt>
    <dgm:pt modelId="{851DDA70-8D01-4520-90AF-EB7E40F8FBDA}" type="pres">
      <dgm:prSet presAssocID="{B38065FE-4C24-4096-A091-BB6018AF9F2E}" presName="composite4" presStyleCnt="0"/>
      <dgm:spPr/>
    </dgm:pt>
    <dgm:pt modelId="{807FE274-B757-4ACE-9302-85653A38F119}" type="pres">
      <dgm:prSet presAssocID="{B38065FE-4C24-4096-A091-BB6018AF9F2E}" presName="background4" presStyleLbl="node4" presStyleIdx="5" presStyleCnt="6"/>
      <dgm:spPr/>
    </dgm:pt>
    <dgm:pt modelId="{D4520038-30D8-416B-A32C-AB87962378AF}" type="pres">
      <dgm:prSet presAssocID="{B38065FE-4C24-4096-A091-BB6018AF9F2E}" presName="text4" presStyleLbl="fgAcc4" presStyleIdx="5" presStyleCnt="6" custScaleX="193657">
        <dgm:presLayoutVars>
          <dgm:chPref val="3"/>
        </dgm:presLayoutVars>
      </dgm:prSet>
      <dgm:spPr/>
      <dgm:t>
        <a:bodyPr/>
        <a:lstStyle/>
        <a:p>
          <a:endParaRPr lang="zh-CN" altLang="en-US"/>
        </a:p>
      </dgm:t>
    </dgm:pt>
    <dgm:pt modelId="{691F3DA4-9918-443C-A003-A0FBF5A4A6AA}" type="pres">
      <dgm:prSet presAssocID="{B38065FE-4C24-4096-A091-BB6018AF9F2E}" presName="hierChild5" presStyleCnt="0"/>
      <dgm:spPr/>
    </dgm:pt>
  </dgm:ptLst>
  <dgm:cxnLst>
    <dgm:cxn modelId="{8153BDE8-2291-4184-95E0-0F3B98F04F0E}" srcId="{1D97BD48-72A0-4B5E-B47C-0F12608DA4FF}" destId="{E876D5FC-E1D2-4A88-8AFA-82D983069FD5}" srcOrd="0" destOrd="0" parTransId="{6C7CC287-B5BA-4BBE-B3E1-BC8023F7BD42}" sibTransId="{586C878B-7A3E-4B6C-9916-95BA73F9DA8B}"/>
    <dgm:cxn modelId="{28060A80-274F-4FE5-A4FC-EBA0BC2F3880}" type="presOf" srcId="{B2D66406-6DBD-462F-B1DF-CA9D2EF9B3F0}" destId="{D4340B2B-A7FC-4836-A791-9A44586ACAAF}" srcOrd="0" destOrd="0" presId="urn:microsoft.com/office/officeart/2005/8/layout/hierarchy1"/>
    <dgm:cxn modelId="{497FC8D1-7B57-4832-8999-42A8B592AE7F}" srcId="{E6E2E22D-0F60-4B4C-9F1A-1AE26041FB77}" destId="{BF43F64B-097D-460B-B3F7-8288018A6034}" srcOrd="0" destOrd="0" parTransId="{9EA230D5-81EF-4A79-869A-7F93610237EE}" sibTransId="{CA67CCE6-AA33-45CE-8447-5B59030B688B}"/>
    <dgm:cxn modelId="{10E7D3DC-AEA6-4F8A-8E13-16A81180F72C}" type="presOf" srcId="{0A7FC253-3B60-4BF5-AF77-7D8A0E70B896}" destId="{05461655-1E5F-4D4B-B3FC-8B455E40F4F1}" srcOrd="0" destOrd="0" presId="urn:microsoft.com/office/officeart/2005/8/layout/hierarchy1"/>
    <dgm:cxn modelId="{808AFC45-4ACB-451F-BE2F-4491F8F9D3B2}" type="presOf" srcId="{E876D5FC-E1D2-4A88-8AFA-82D983069FD5}" destId="{A0942088-7413-4E55-BE4C-00EBCD66C0BA}" srcOrd="0" destOrd="0" presId="urn:microsoft.com/office/officeart/2005/8/layout/hierarchy1"/>
    <dgm:cxn modelId="{1F17234C-04AE-4F5E-95D7-FD60F416EECB}" type="presOf" srcId="{D24E2D33-C255-42ED-8887-8F2F893EE0F4}" destId="{F8553E3D-02E4-4EEE-85C0-327934E91165}" srcOrd="0" destOrd="0" presId="urn:microsoft.com/office/officeart/2005/8/layout/hierarchy1"/>
    <dgm:cxn modelId="{D5615B84-2CFC-441D-A75A-1B3086205364}" type="presOf" srcId="{D6689C8C-4A06-43BB-8583-3E96A61B753D}" destId="{D205E141-78C1-4702-9DF3-6327DFA99490}" srcOrd="0" destOrd="0" presId="urn:microsoft.com/office/officeart/2005/8/layout/hierarchy1"/>
    <dgm:cxn modelId="{4BEE6F38-036F-415E-9DD5-617E170B3034}" type="presOf" srcId="{E6E2E22D-0F60-4B4C-9F1A-1AE26041FB77}" destId="{73E6EE20-0B8F-47FE-9313-6104D7E88F83}" srcOrd="0" destOrd="0" presId="urn:microsoft.com/office/officeart/2005/8/layout/hierarchy1"/>
    <dgm:cxn modelId="{5760BD71-DB33-4858-BFC0-A072E451B42C}" type="presOf" srcId="{B38065FE-4C24-4096-A091-BB6018AF9F2E}" destId="{D4520038-30D8-416B-A32C-AB87962378AF}" srcOrd="0" destOrd="0" presId="urn:microsoft.com/office/officeart/2005/8/layout/hierarchy1"/>
    <dgm:cxn modelId="{73D68F41-C684-43EB-A265-A8930D8EA391}" srcId="{E876D5FC-E1D2-4A88-8AFA-82D983069FD5}" destId="{57611B8E-488C-47FF-9FD2-3A4D56BD8117}" srcOrd="0" destOrd="0" parTransId="{D24E2D33-C255-42ED-8887-8F2F893EE0F4}" sibTransId="{6972C01C-F927-454E-8DD1-6CDDF118C755}"/>
    <dgm:cxn modelId="{5BB04D32-E1C7-45A6-B7FD-8DC9E0A54884}" srcId="{BF43F64B-097D-460B-B3F7-8288018A6034}" destId="{1D97BD48-72A0-4B5E-B47C-0F12608DA4FF}" srcOrd="1" destOrd="0" parTransId="{4822CF9A-8A6C-4567-9FC2-D65750F81B32}" sibTransId="{5778A500-B7AC-400A-80F7-D8174EA340BA}"/>
    <dgm:cxn modelId="{FBAF5DFE-0F4A-4196-ADCD-632CAB7C8E13}" type="presOf" srcId="{29B8CF6B-C83F-4903-8596-8E7D6B01A002}" destId="{5D7CA2D6-441A-4534-B57D-B5512C78249F}" srcOrd="0" destOrd="0" presId="urn:microsoft.com/office/officeart/2005/8/layout/hierarchy1"/>
    <dgm:cxn modelId="{7B11B3A5-E9A7-403B-865F-4FD0B054E956}" type="presOf" srcId="{9EA230D5-81EF-4A79-869A-7F93610237EE}" destId="{F693A10E-9D27-4A1A-93DF-250483C182EC}" srcOrd="0" destOrd="0" presId="urn:microsoft.com/office/officeart/2005/8/layout/hierarchy1"/>
    <dgm:cxn modelId="{015FB0E4-80DE-4064-AE2B-CD19BF8868DC}" srcId="{B2D66406-6DBD-462F-B1DF-CA9D2EF9B3F0}" destId="{29B8CF6B-C83F-4903-8596-8E7D6B01A002}" srcOrd="0" destOrd="0" parTransId="{05854C5E-81D5-41EB-87B6-106ADC53C310}" sibTransId="{D4B8F740-D0EF-4344-81E7-69A8AA96437C}"/>
    <dgm:cxn modelId="{30785398-7DAA-4166-937D-28694AA8AD54}" srcId="{BF43F64B-097D-460B-B3F7-8288018A6034}" destId="{D6689C8C-4A06-43BB-8583-3E96A61B753D}" srcOrd="2" destOrd="0" parTransId="{0A7FC253-3B60-4BF5-AF77-7D8A0E70B896}" sibTransId="{B0E991AB-7371-438A-A28C-A53AD5A9FE65}"/>
    <dgm:cxn modelId="{8EFAA6A9-0758-40C2-9989-089029824E51}" type="presOf" srcId="{D50B0999-2E97-4426-B991-4C691D9F00B3}" destId="{38C9CDE3-22A1-4C9D-8EE8-447D831179AC}" srcOrd="0" destOrd="0" presId="urn:microsoft.com/office/officeart/2005/8/layout/hierarchy1"/>
    <dgm:cxn modelId="{052469BA-DB97-4E66-997F-F2E56CAB60BD}" type="presOf" srcId="{4822CF9A-8A6C-4567-9FC2-D65750F81B32}" destId="{03CCCA92-65EE-4C16-8C1E-7252609FC436}" srcOrd="0" destOrd="0" presId="urn:microsoft.com/office/officeart/2005/8/layout/hierarchy1"/>
    <dgm:cxn modelId="{F5EC7CF1-BFE7-4466-B19E-7F6AF8F192D8}" type="presOf" srcId="{57611B8E-488C-47FF-9FD2-3A4D56BD8117}" destId="{79B0C194-D177-4384-B185-1F4A29FBF347}" srcOrd="0" destOrd="0" presId="urn:microsoft.com/office/officeart/2005/8/layout/hierarchy1"/>
    <dgm:cxn modelId="{907B435F-A2F1-496E-9750-E9F4D728BEB4}" type="presOf" srcId="{1D97BD48-72A0-4B5E-B47C-0F12608DA4FF}" destId="{7936A2CF-42CC-4A03-B086-1E10C0E7DE12}" srcOrd="0" destOrd="0" presId="urn:microsoft.com/office/officeart/2005/8/layout/hierarchy1"/>
    <dgm:cxn modelId="{415221A5-C06B-48CA-AC13-97217F71AFB6}" type="presOf" srcId="{71635576-6581-44E0-8BC0-B2DB793E0351}" destId="{9F12931D-4DF9-4ABC-97D4-B65F28F440C8}" srcOrd="0" destOrd="0" presId="urn:microsoft.com/office/officeart/2005/8/layout/hierarchy1"/>
    <dgm:cxn modelId="{F0FAF1BC-6D86-4035-A72C-B67B7899C0A7}" type="presOf" srcId="{BF43F64B-097D-460B-B3F7-8288018A6034}" destId="{641D1643-EA95-4D04-8665-B3180913A77F}" srcOrd="0" destOrd="0" presId="urn:microsoft.com/office/officeart/2005/8/layout/hierarchy1"/>
    <dgm:cxn modelId="{8053F5DE-E79F-4ED3-AB06-5A74AE1174FF}" type="presOf" srcId="{6C7CC287-B5BA-4BBE-B3E1-BC8023F7BD42}" destId="{20941625-B8A7-4C25-98F0-F8C81A77D1DC}" srcOrd="0" destOrd="0" presId="urn:microsoft.com/office/officeart/2005/8/layout/hierarchy1"/>
    <dgm:cxn modelId="{02ADE7E4-20B5-4E22-B133-F4AFE8EE7667}" srcId="{29B8CF6B-C83F-4903-8596-8E7D6B01A002}" destId="{E6E2E22D-0F60-4B4C-9F1A-1AE26041FB77}" srcOrd="0" destOrd="0" parTransId="{C6FFC963-A571-4971-91CD-6BAAE2905886}" sibTransId="{6E6E1AD6-222A-4970-B97D-65E6230C7E13}"/>
    <dgm:cxn modelId="{9216D3FF-DEC0-449B-B689-C5E987CFECCE}" type="presOf" srcId="{6C14E004-B1B2-4063-A2D0-BD7466AC8AAA}" destId="{03E94E88-240C-4626-A4DD-5FD1021C3608}" srcOrd="0" destOrd="0" presId="urn:microsoft.com/office/officeart/2005/8/layout/hierarchy1"/>
    <dgm:cxn modelId="{208EF094-1BDB-47D8-B3FE-89ED7F98B500}" srcId="{D6689C8C-4A06-43BB-8583-3E96A61B753D}" destId="{B38065FE-4C24-4096-A091-BB6018AF9F2E}" srcOrd="0" destOrd="0" parTransId="{6C14E004-B1B2-4063-A2D0-BD7466AC8AAA}" sibTransId="{B6AC9C7E-1B91-4581-8D18-871BF3190DA4}"/>
    <dgm:cxn modelId="{0B1588B9-21B2-4A28-8A54-F3B3BF3B62B3}" srcId="{BF43F64B-097D-460B-B3F7-8288018A6034}" destId="{71635576-6581-44E0-8BC0-B2DB793E0351}" srcOrd="0" destOrd="0" parTransId="{D50B0999-2E97-4426-B991-4C691D9F00B3}" sibTransId="{3CE5C3C0-1EFA-4861-A3F9-86DBEC510175}"/>
    <dgm:cxn modelId="{4B55426C-EA50-40EB-9576-AE823EF38C8B}" type="presOf" srcId="{C6FFC963-A571-4971-91CD-6BAAE2905886}" destId="{67897725-87EC-494A-99DE-71E7DD9CC953}" srcOrd="0" destOrd="0" presId="urn:microsoft.com/office/officeart/2005/8/layout/hierarchy1"/>
    <dgm:cxn modelId="{5613A68C-0F74-483F-AB08-FEE766580203}" type="presParOf" srcId="{D4340B2B-A7FC-4836-A791-9A44586ACAAF}" destId="{E7B68B10-BCDC-43BD-9DDA-22E0A1340E14}" srcOrd="0" destOrd="0" presId="urn:microsoft.com/office/officeart/2005/8/layout/hierarchy1"/>
    <dgm:cxn modelId="{A97A019A-D85D-46BE-B5DB-8875C69ACAF5}" type="presParOf" srcId="{E7B68B10-BCDC-43BD-9DDA-22E0A1340E14}" destId="{4861EAAE-18C5-4E59-A9D8-6360CA9A941E}" srcOrd="0" destOrd="0" presId="urn:microsoft.com/office/officeart/2005/8/layout/hierarchy1"/>
    <dgm:cxn modelId="{C3622BB1-374C-4034-9E8B-BA9F0E6D5609}" type="presParOf" srcId="{4861EAAE-18C5-4E59-A9D8-6360CA9A941E}" destId="{DE316696-AD93-439A-ABF1-4BFAA5135025}" srcOrd="0" destOrd="0" presId="urn:microsoft.com/office/officeart/2005/8/layout/hierarchy1"/>
    <dgm:cxn modelId="{DC60C001-320D-4DD2-A2B8-5F07A93FB0A1}" type="presParOf" srcId="{4861EAAE-18C5-4E59-A9D8-6360CA9A941E}" destId="{5D7CA2D6-441A-4534-B57D-B5512C78249F}" srcOrd="1" destOrd="0" presId="urn:microsoft.com/office/officeart/2005/8/layout/hierarchy1"/>
    <dgm:cxn modelId="{59A8A88F-A2FE-40B9-9EAE-989CA4FEFF2E}" type="presParOf" srcId="{E7B68B10-BCDC-43BD-9DDA-22E0A1340E14}" destId="{DBB6682C-F621-4593-A56B-1E3FC62FCB5A}" srcOrd="1" destOrd="0" presId="urn:microsoft.com/office/officeart/2005/8/layout/hierarchy1"/>
    <dgm:cxn modelId="{DD2B4E34-EE36-4E29-B884-E7331CA348DC}" type="presParOf" srcId="{DBB6682C-F621-4593-A56B-1E3FC62FCB5A}" destId="{67897725-87EC-494A-99DE-71E7DD9CC953}" srcOrd="0" destOrd="0" presId="urn:microsoft.com/office/officeart/2005/8/layout/hierarchy1"/>
    <dgm:cxn modelId="{94C31701-0B37-4DC7-A217-818D6B439236}" type="presParOf" srcId="{DBB6682C-F621-4593-A56B-1E3FC62FCB5A}" destId="{AC56D917-946F-4DA4-AC1A-98271A632529}" srcOrd="1" destOrd="0" presId="urn:microsoft.com/office/officeart/2005/8/layout/hierarchy1"/>
    <dgm:cxn modelId="{0C03C376-4803-401F-B633-609EB021BB53}" type="presParOf" srcId="{AC56D917-946F-4DA4-AC1A-98271A632529}" destId="{6DE0A4C6-5873-4882-9CA0-8DA9ADE0007B}" srcOrd="0" destOrd="0" presId="urn:microsoft.com/office/officeart/2005/8/layout/hierarchy1"/>
    <dgm:cxn modelId="{E0D891B5-FC32-4425-A50B-C3ADAE74531E}" type="presParOf" srcId="{6DE0A4C6-5873-4882-9CA0-8DA9ADE0007B}" destId="{5A7E29E2-BDE5-45D9-828C-0214606A5658}" srcOrd="0" destOrd="0" presId="urn:microsoft.com/office/officeart/2005/8/layout/hierarchy1"/>
    <dgm:cxn modelId="{7CB31D31-2AFE-42E4-B14A-A576CD9E08AF}" type="presParOf" srcId="{6DE0A4C6-5873-4882-9CA0-8DA9ADE0007B}" destId="{73E6EE20-0B8F-47FE-9313-6104D7E88F83}" srcOrd="1" destOrd="0" presId="urn:microsoft.com/office/officeart/2005/8/layout/hierarchy1"/>
    <dgm:cxn modelId="{7123CFDC-E520-40CF-BB67-232713DA68E2}" type="presParOf" srcId="{AC56D917-946F-4DA4-AC1A-98271A632529}" destId="{07D28AA8-DF2E-45B5-B508-1663F7EB7565}" srcOrd="1" destOrd="0" presId="urn:microsoft.com/office/officeart/2005/8/layout/hierarchy1"/>
    <dgm:cxn modelId="{174ACA54-A5D0-4A73-9191-40138A34167D}" type="presParOf" srcId="{07D28AA8-DF2E-45B5-B508-1663F7EB7565}" destId="{F693A10E-9D27-4A1A-93DF-250483C182EC}" srcOrd="0" destOrd="0" presId="urn:microsoft.com/office/officeart/2005/8/layout/hierarchy1"/>
    <dgm:cxn modelId="{0336083D-A46B-4E68-A70B-0B195CEBBA42}" type="presParOf" srcId="{07D28AA8-DF2E-45B5-B508-1663F7EB7565}" destId="{8AD8CD50-82FD-487F-BB3E-E8B30B4EA96B}" srcOrd="1" destOrd="0" presId="urn:microsoft.com/office/officeart/2005/8/layout/hierarchy1"/>
    <dgm:cxn modelId="{E891082B-1679-427E-8F3B-30E2F10ED134}" type="presParOf" srcId="{8AD8CD50-82FD-487F-BB3E-E8B30B4EA96B}" destId="{C549E357-E53B-42B0-8460-63747CFD0AFC}" srcOrd="0" destOrd="0" presId="urn:microsoft.com/office/officeart/2005/8/layout/hierarchy1"/>
    <dgm:cxn modelId="{9D078453-01A3-4CA9-AA27-2D5F8668DBB7}" type="presParOf" srcId="{C549E357-E53B-42B0-8460-63747CFD0AFC}" destId="{D7CB1FAA-0D1D-47D5-806D-41162E50BEC7}" srcOrd="0" destOrd="0" presId="urn:microsoft.com/office/officeart/2005/8/layout/hierarchy1"/>
    <dgm:cxn modelId="{48783D6D-1C1B-4EB7-88AD-16AED189EA56}" type="presParOf" srcId="{C549E357-E53B-42B0-8460-63747CFD0AFC}" destId="{641D1643-EA95-4D04-8665-B3180913A77F}" srcOrd="1" destOrd="0" presId="urn:microsoft.com/office/officeart/2005/8/layout/hierarchy1"/>
    <dgm:cxn modelId="{48D12EB3-BCCA-4000-9984-FB2159A906AD}" type="presParOf" srcId="{8AD8CD50-82FD-487F-BB3E-E8B30B4EA96B}" destId="{370FC3B6-B5C6-45C9-9C02-A519E034D316}" srcOrd="1" destOrd="0" presId="urn:microsoft.com/office/officeart/2005/8/layout/hierarchy1"/>
    <dgm:cxn modelId="{5E40BFCC-A1C2-4145-BD8B-1DB79678EBDE}" type="presParOf" srcId="{370FC3B6-B5C6-45C9-9C02-A519E034D316}" destId="{38C9CDE3-22A1-4C9D-8EE8-447D831179AC}" srcOrd="0" destOrd="0" presId="urn:microsoft.com/office/officeart/2005/8/layout/hierarchy1"/>
    <dgm:cxn modelId="{E710A1B8-D9A8-453F-A6BA-D2E458FA6E38}" type="presParOf" srcId="{370FC3B6-B5C6-45C9-9C02-A519E034D316}" destId="{CA72A7CE-DBE9-472C-8B3E-D70C9770F3BA}" srcOrd="1" destOrd="0" presId="urn:microsoft.com/office/officeart/2005/8/layout/hierarchy1"/>
    <dgm:cxn modelId="{F50ED071-1405-4CAA-8BCF-1B6DB6470C28}" type="presParOf" srcId="{CA72A7CE-DBE9-472C-8B3E-D70C9770F3BA}" destId="{CB58D92C-52A3-4B0A-8775-1D3EF0B62D48}" srcOrd="0" destOrd="0" presId="urn:microsoft.com/office/officeart/2005/8/layout/hierarchy1"/>
    <dgm:cxn modelId="{3AAE5958-7EFC-49CB-85F1-F43BA073E6DB}" type="presParOf" srcId="{CB58D92C-52A3-4B0A-8775-1D3EF0B62D48}" destId="{8FB0C71D-6D5B-43B4-AA32-6868482A2DF8}" srcOrd="0" destOrd="0" presId="urn:microsoft.com/office/officeart/2005/8/layout/hierarchy1"/>
    <dgm:cxn modelId="{787AA2DD-F484-4280-9270-7ED00B8818ED}" type="presParOf" srcId="{CB58D92C-52A3-4B0A-8775-1D3EF0B62D48}" destId="{9F12931D-4DF9-4ABC-97D4-B65F28F440C8}" srcOrd="1" destOrd="0" presId="urn:microsoft.com/office/officeart/2005/8/layout/hierarchy1"/>
    <dgm:cxn modelId="{ADD35866-8D93-466E-AA1C-5763B5154356}" type="presParOf" srcId="{CA72A7CE-DBE9-472C-8B3E-D70C9770F3BA}" destId="{7B3F43E8-A329-4FA4-87A8-B1EA153A6955}" srcOrd="1" destOrd="0" presId="urn:microsoft.com/office/officeart/2005/8/layout/hierarchy1"/>
    <dgm:cxn modelId="{13E7DC59-23FA-4115-9D9D-4F6740EACCA1}" type="presParOf" srcId="{370FC3B6-B5C6-45C9-9C02-A519E034D316}" destId="{03CCCA92-65EE-4C16-8C1E-7252609FC436}" srcOrd="2" destOrd="0" presId="urn:microsoft.com/office/officeart/2005/8/layout/hierarchy1"/>
    <dgm:cxn modelId="{D8C849E5-D413-47A1-93A2-0BA8070EB9BC}" type="presParOf" srcId="{370FC3B6-B5C6-45C9-9C02-A519E034D316}" destId="{0549C3F8-35DE-4306-B774-FDC018E0AB95}" srcOrd="3" destOrd="0" presId="urn:microsoft.com/office/officeart/2005/8/layout/hierarchy1"/>
    <dgm:cxn modelId="{1CE4A719-2E5F-464C-B849-1668DD04BF79}" type="presParOf" srcId="{0549C3F8-35DE-4306-B774-FDC018E0AB95}" destId="{E88FACF8-D895-4E63-8E26-ADC4BD0F0832}" srcOrd="0" destOrd="0" presId="urn:microsoft.com/office/officeart/2005/8/layout/hierarchy1"/>
    <dgm:cxn modelId="{1DE77324-C939-409F-9FF7-43387B309930}" type="presParOf" srcId="{E88FACF8-D895-4E63-8E26-ADC4BD0F0832}" destId="{DB663D93-ACE8-462C-A89B-113106B03827}" srcOrd="0" destOrd="0" presId="urn:microsoft.com/office/officeart/2005/8/layout/hierarchy1"/>
    <dgm:cxn modelId="{C884FA85-56FE-4CF1-A2BB-02B005762768}" type="presParOf" srcId="{E88FACF8-D895-4E63-8E26-ADC4BD0F0832}" destId="{7936A2CF-42CC-4A03-B086-1E10C0E7DE12}" srcOrd="1" destOrd="0" presId="urn:microsoft.com/office/officeart/2005/8/layout/hierarchy1"/>
    <dgm:cxn modelId="{6066E3C1-BD3D-4B6E-A3CD-8548BA99DF8B}" type="presParOf" srcId="{0549C3F8-35DE-4306-B774-FDC018E0AB95}" destId="{65B9A71A-815A-46FD-8BA0-EC71E5449530}" srcOrd="1" destOrd="0" presId="urn:microsoft.com/office/officeart/2005/8/layout/hierarchy1"/>
    <dgm:cxn modelId="{DDF0E16E-DAAB-41FA-8F55-859CBD3745F7}" type="presParOf" srcId="{65B9A71A-815A-46FD-8BA0-EC71E5449530}" destId="{20941625-B8A7-4C25-98F0-F8C81A77D1DC}" srcOrd="0" destOrd="0" presId="urn:microsoft.com/office/officeart/2005/8/layout/hierarchy1"/>
    <dgm:cxn modelId="{0CAAEB3F-1CAB-42AF-A4EB-7E903994CB2A}" type="presParOf" srcId="{65B9A71A-815A-46FD-8BA0-EC71E5449530}" destId="{A6C1A3AA-6B39-44B2-A886-28C9D75B1016}" srcOrd="1" destOrd="0" presId="urn:microsoft.com/office/officeart/2005/8/layout/hierarchy1"/>
    <dgm:cxn modelId="{2B6DD0D3-8535-41A8-B1A8-B876CED87146}" type="presParOf" srcId="{A6C1A3AA-6B39-44B2-A886-28C9D75B1016}" destId="{0041342C-D235-4E89-B0D5-512621E586EB}" srcOrd="0" destOrd="0" presId="urn:microsoft.com/office/officeart/2005/8/layout/hierarchy1"/>
    <dgm:cxn modelId="{BF908295-B4C0-47EF-AEF4-457C5B286487}" type="presParOf" srcId="{0041342C-D235-4E89-B0D5-512621E586EB}" destId="{A3019915-1A6B-456A-8E5C-B4E258003C37}" srcOrd="0" destOrd="0" presId="urn:microsoft.com/office/officeart/2005/8/layout/hierarchy1"/>
    <dgm:cxn modelId="{42363156-442C-4D42-A7AC-1F49659CCFDD}" type="presParOf" srcId="{0041342C-D235-4E89-B0D5-512621E586EB}" destId="{A0942088-7413-4E55-BE4C-00EBCD66C0BA}" srcOrd="1" destOrd="0" presId="urn:microsoft.com/office/officeart/2005/8/layout/hierarchy1"/>
    <dgm:cxn modelId="{48EF5B4B-BE5C-4881-A2C0-C94188852CA1}" type="presParOf" srcId="{A6C1A3AA-6B39-44B2-A886-28C9D75B1016}" destId="{15AC3F06-F000-456A-96AF-138D971192FA}" srcOrd="1" destOrd="0" presId="urn:microsoft.com/office/officeart/2005/8/layout/hierarchy1"/>
    <dgm:cxn modelId="{C614B299-DB1D-4674-80DD-A4D2378F05A9}" type="presParOf" srcId="{15AC3F06-F000-456A-96AF-138D971192FA}" destId="{F8553E3D-02E4-4EEE-85C0-327934E91165}" srcOrd="0" destOrd="0" presId="urn:microsoft.com/office/officeart/2005/8/layout/hierarchy1"/>
    <dgm:cxn modelId="{DEA0B1D9-031D-4928-BBBD-74F078500A9C}" type="presParOf" srcId="{15AC3F06-F000-456A-96AF-138D971192FA}" destId="{B858CCBD-CCFC-44B4-A643-54BF95AE10BB}" srcOrd="1" destOrd="0" presId="urn:microsoft.com/office/officeart/2005/8/layout/hierarchy1"/>
    <dgm:cxn modelId="{E1118048-F92A-4E2F-AF60-B90013220C2F}" type="presParOf" srcId="{B858CCBD-CCFC-44B4-A643-54BF95AE10BB}" destId="{33BF734D-979B-41C9-9BF7-DCFC233D301D}" srcOrd="0" destOrd="0" presId="urn:microsoft.com/office/officeart/2005/8/layout/hierarchy1"/>
    <dgm:cxn modelId="{BC3A778F-A003-4225-A96E-A9A914E218E5}" type="presParOf" srcId="{33BF734D-979B-41C9-9BF7-DCFC233D301D}" destId="{14DF8432-3892-409C-9E99-3617810ABE7A}" srcOrd="0" destOrd="0" presId="urn:microsoft.com/office/officeart/2005/8/layout/hierarchy1"/>
    <dgm:cxn modelId="{F1DB07C5-F8FB-4D10-BE99-C6E32256DE31}" type="presParOf" srcId="{33BF734D-979B-41C9-9BF7-DCFC233D301D}" destId="{79B0C194-D177-4384-B185-1F4A29FBF347}" srcOrd="1" destOrd="0" presId="urn:microsoft.com/office/officeart/2005/8/layout/hierarchy1"/>
    <dgm:cxn modelId="{473E5364-DD23-4F9A-B063-F4C7815982C3}" type="presParOf" srcId="{B858CCBD-CCFC-44B4-A643-54BF95AE10BB}" destId="{10249610-BD3F-47BC-A1CB-A5FA26E70923}" srcOrd="1" destOrd="0" presId="urn:microsoft.com/office/officeart/2005/8/layout/hierarchy1"/>
    <dgm:cxn modelId="{7DCE8CAE-EB55-49F1-9590-FE93603325DB}" type="presParOf" srcId="{370FC3B6-B5C6-45C9-9C02-A519E034D316}" destId="{05461655-1E5F-4D4B-B3FC-8B455E40F4F1}" srcOrd="4" destOrd="0" presId="urn:microsoft.com/office/officeart/2005/8/layout/hierarchy1"/>
    <dgm:cxn modelId="{4A449EC0-DBE0-4C09-A83E-7FF28314AE48}" type="presParOf" srcId="{370FC3B6-B5C6-45C9-9C02-A519E034D316}" destId="{5D25531E-2C2C-4E05-9BB1-8CFFB44585F4}" srcOrd="5" destOrd="0" presId="urn:microsoft.com/office/officeart/2005/8/layout/hierarchy1"/>
    <dgm:cxn modelId="{6C6103FC-8A08-4923-A4B1-EA00EF8989B1}" type="presParOf" srcId="{5D25531E-2C2C-4E05-9BB1-8CFFB44585F4}" destId="{1806B678-A441-42CB-B150-FF4596F73C98}" srcOrd="0" destOrd="0" presId="urn:microsoft.com/office/officeart/2005/8/layout/hierarchy1"/>
    <dgm:cxn modelId="{D940F3B1-E4A6-4BF5-A810-161B07846F2D}" type="presParOf" srcId="{1806B678-A441-42CB-B150-FF4596F73C98}" destId="{6D990649-ECD1-4B50-A0E7-2C2F4721412D}" srcOrd="0" destOrd="0" presId="urn:microsoft.com/office/officeart/2005/8/layout/hierarchy1"/>
    <dgm:cxn modelId="{9AFFD1E5-5A7A-4018-AF3F-BF4110964E32}" type="presParOf" srcId="{1806B678-A441-42CB-B150-FF4596F73C98}" destId="{D205E141-78C1-4702-9DF3-6327DFA99490}" srcOrd="1" destOrd="0" presId="urn:microsoft.com/office/officeart/2005/8/layout/hierarchy1"/>
    <dgm:cxn modelId="{DF5E0B82-9651-4EA3-8940-9AFFC4D8C5F1}" type="presParOf" srcId="{5D25531E-2C2C-4E05-9BB1-8CFFB44585F4}" destId="{1E52738D-B6AF-4EBB-88E5-63E38604F4C0}" srcOrd="1" destOrd="0" presId="urn:microsoft.com/office/officeart/2005/8/layout/hierarchy1"/>
    <dgm:cxn modelId="{DA6FE686-7321-4D6F-B3E5-A644F27D04CE}" type="presParOf" srcId="{1E52738D-B6AF-4EBB-88E5-63E38604F4C0}" destId="{03E94E88-240C-4626-A4DD-5FD1021C3608}" srcOrd="0" destOrd="0" presId="urn:microsoft.com/office/officeart/2005/8/layout/hierarchy1"/>
    <dgm:cxn modelId="{A2C92787-25D5-43F4-A93E-AB217C29DB0A}" type="presParOf" srcId="{1E52738D-B6AF-4EBB-88E5-63E38604F4C0}" destId="{E558AB1E-1130-43FB-BA76-705F747C4D92}" srcOrd="1" destOrd="0" presId="urn:microsoft.com/office/officeart/2005/8/layout/hierarchy1"/>
    <dgm:cxn modelId="{C1D6F630-A0FB-478D-85F8-CDD2518E6CB0}" type="presParOf" srcId="{E558AB1E-1130-43FB-BA76-705F747C4D92}" destId="{851DDA70-8D01-4520-90AF-EB7E40F8FBDA}" srcOrd="0" destOrd="0" presId="urn:microsoft.com/office/officeart/2005/8/layout/hierarchy1"/>
    <dgm:cxn modelId="{89DE9259-0468-4490-9A6C-0F537C0C6D37}" type="presParOf" srcId="{851DDA70-8D01-4520-90AF-EB7E40F8FBDA}" destId="{807FE274-B757-4ACE-9302-85653A38F119}" srcOrd="0" destOrd="0" presId="urn:microsoft.com/office/officeart/2005/8/layout/hierarchy1"/>
    <dgm:cxn modelId="{29197EC8-DC13-4CF3-9BBD-049DC7B8FCDA}" type="presParOf" srcId="{851DDA70-8D01-4520-90AF-EB7E40F8FBDA}" destId="{D4520038-30D8-416B-A32C-AB87962378AF}" srcOrd="1" destOrd="0" presId="urn:microsoft.com/office/officeart/2005/8/layout/hierarchy1"/>
    <dgm:cxn modelId="{352830C4-346C-442E-B023-07A8EBF3CE50}" type="presParOf" srcId="{E558AB1E-1130-43FB-BA76-705F747C4D92}" destId="{691F3DA4-9918-443C-A003-A0FBF5A4A6AA}" srcOrd="1" destOrd="0" presId="urn:microsoft.com/office/officeart/2005/8/layout/hierarchy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BAFD56E-20E3-43E6-A5E7-5C6FFBD058F2}" type="doc">
      <dgm:prSet loTypeId="urn:microsoft.com/office/officeart/2005/8/layout/process1" loCatId="process" qsTypeId="urn:microsoft.com/office/officeart/2005/8/quickstyle/3d1" qsCatId="3D" csTypeId="urn:microsoft.com/office/officeart/2005/8/colors/accent2_2" csCatId="accent2" phldr="1"/>
      <dgm:spPr/>
    </dgm:pt>
    <dgm:pt modelId="{ED507E62-92B7-4557-9028-FCA27E5273FD}">
      <dgm:prSet phldrT="[文本]" custT="1"/>
      <dgm:spPr/>
      <dgm:t>
        <a:bodyPr/>
        <a:lstStyle/>
        <a:p>
          <a:r>
            <a:rPr lang="zh-CN" altLang="en-US" sz="4800" b="1" dirty="0" smtClean="0">
              <a:latin typeface="微软雅黑" pitchFamily="34" charset="-122"/>
              <a:ea typeface="微软雅黑" pitchFamily="34" charset="-122"/>
            </a:rPr>
            <a:t>认知</a:t>
          </a:r>
          <a:endParaRPr lang="zh-CN" altLang="en-US" sz="4800" b="1" dirty="0">
            <a:latin typeface="微软雅黑" pitchFamily="34" charset="-122"/>
            <a:ea typeface="微软雅黑" pitchFamily="34" charset="-122"/>
          </a:endParaRPr>
        </a:p>
      </dgm:t>
    </dgm:pt>
    <dgm:pt modelId="{D0F50BB5-C4E0-4DED-8948-CE98FCD7E611}" type="parTrans" cxnId="{5066B9E9-80D9-4625-91B8-547E34310374}">
      <dgm:prSet/>
      <dgm:spPr/>
      <dgm:t>
        <a:bodyPr/>
        <a:lstStyle/>
        <a:p>
          <a:endParaRPr lang="zh-CN" altLang="en-US" sz="1600" b="1">
            <a:latin typeface="微软雅黑" pitchFamily="34" charset="-122"/>
            <a:ea typeface="微软雅黑" pitchFamily="34" charset="-122"/>
          </a:endParaRPr>
        </a:p>
      </dgm:t>
    </dgm:pt>
    <dgm:pt modelId="{48554D36-E64D-4781-8CB8-244ED817E6A5}" type="sibTrans" cxnId="{5066B9E9-80D9-4625-91B8-547E34310374}">
      <dgm:prSet custT="1"/>
      <dgm:spPr/>
      <dgm:t>
        <a:bodyPr/>
        <a:lstStyle/>
        <a:p>
          <a:endParaRPr lang="zh-CN" altLang="en-US" sz="2000" b="1">
            <a:latin typeface="微软雅黑" pitchFamily="34" charset="-122"/>
            <a:ea typeface="微软雅黑" pitchFamily="34" charset="-122"/>
          </a:endParaRPr>
        </a:p>
      </dgm:t>
    </dgm:pt>
    <dgm:pt modelId="{B3874E9A-4E4D-414E-954D-0C77D1C9786C}">
      <dgm:prSet phldrT="[文本]" custT="1"/>
      <dgm:spPr/>
      <dgm:t>
        <a:bodyPr/>
        <a:lstStyle/>
        <a:p>
          <a:r>
            <a:rPr lang="zh-CN" altLang="en-US" sz="4800" b="1" dirty="0" smtClean="0">
              <a:latin typeface="微软雅黑" pitchFamily="34" charset="-122"/>
              <a:ea typeface="微软雅黑" pitchFamily="34" charset="-122"/>
            </a:rPr>
            <a:t>同化</a:t>
          </a:r>
          <a:endParaRPr lang="zh-CN" altLang="en-US" sz="4800" b="1" dirty="0">
            <a:latin typeface="微软雅黑" pitchFamily="34" charset="-122"/>
            <a:ea typeface="微软雅黑" pitchFamily="34" charset="-122"/>
          </a:endParaRPr>
        </a:p>
      </dgm:t>
    </dgm:pt>
    <dgm:pt modelId="{87DCCD7B-DEA1-4DAC-97F4-4F34EA250948}" type="parTrans" cxnId="{B0942A2B-8B7D-4D3F-B4A4-CF9869DAF8A9}">
      <dgm:prSet/>
      <dgm:spPr/>
      <dgm:t>
        <a:bodyPr/>
        <a:lstStyle/>
        <a:p>
          <a:endParaRPr lang="zh-CN" altLang="en-US" sz="1600" b="1">
            <a:latin typeface="微软雅黑" pitchFamily="34" charset="-122"/>
            <a:ea typeface="微软雅黑" pitchFamily="34" charset="-122"/>
          </a:endParaRPr>
        </a:p>
      </dgm:t>
    </dgm:pt>
    <dgm:pt modelId="{5C174313-0F89-4932-9DAA-7A32D3CE1AD5}" type="sibTrans" cxnId="{B0942A2B-8B7D-4D3F-B4A4-CF9869DAF8A9}">
      <dgm:prSet/>
      <dgm:spPr/>
      <dgm:t>
        <a:bodyPr/>
        <a:lstStyle/>
        <a:p>
          <a:endParaRPr lang="zh-CN" altLang="en-US" sz="1600" b="1">
            <a:latin typeface="微软雅黑" pitchFamily="34" charset="-122"/>
            <a:ea typeface="微软雅黑" pitchFamily="34" charset="-122"/>
          </a:endParaRPr>
        </a:p>
      </dgm:t>
    </dgm:pt>
    <dgm:pt modelId="{9CB6950D-FBBA-4D28-965F-E3D4A8D3CDF0}">
      <dgm:prSet phldrT="[文本]" custT="1"/>
      <dgm:spPr/>
      <dgm:t>
        <a:bodyPr/>
        <a:lstStyle/>
        <a:p>
          <a:r>
            <a:rPr lang="zh-CN" altLang="en-US" sz="4800" b="1" dirty="0" smtClean="0">
              <a:latin typeface="微软雅黑" pitchFamily="34" charset="-122"/>
              <a:ea typeface="微软雅黑" pitchFamily="34" charset="-122"/>
            </a:rPr>
            <a:t>顺从</a:t>
          </a:r>
          <a:endParaRPr lang="zh-CN" altLang="en-US" sz="4800" b="1" dirty="0">
            <a:latin typeface="微软雅黑" pitchFamily="34" charset="-122"/>
            <a:ea typeface="微软雅黑" pitchFamily="34" charset="-122"/>
          </a:endParaRPr>
        </a:p>
      </dgm:t>
    </dgm:pt>
    <dgm:pt modelId="{FCB539BA-87B1-4394-B5AA-C30DCD04F48F}" type="parTrans" cxnId="{B398FB55-8FDF-4BCB-9A48-DA2CA3C0C5F7}">
      <dgm:prSet/>
      <dgm:spPr/>
      <dgm:t>
        <a:bodyPr/>
        <a:lstStyle/>
        <a:p>
          <a:endParaRPr lang="zh-CN" altLang="en-US" sz="1600" b="1">
            <a:latin typeface="微软雅黑" pitchFamily="34" charset="-122"/>
            <a:ea typeface="微软雅黑" pitchFamily="34" charset="-122"/>
          </a:endParaRPr>
        </a:p>
      </dgm:t>
    </dgm:pt>
    <dgm:pt modelId="{D2B9F65A-158D-478C-A1D9-B507F103BAE0}" type="sibTrans" cxnId="{B398FB55-8FDF-4BCB-9A48-DA2CA3C0C5F7}">
      <dgm:prSet custT="1"/>
      <dgm:spPr/>
      <dgm:t>
        <a:bodyPr/>
        <a:lstStyle/>
        <a:p>
          <a:endParaRPr lang="zh-CN" altLang="en-US" sz="2000" b="1">
            <a:latin typeface="微软雅黑" pitchFamily="34" charset="-122"/>
            <a:ea typeface="微软雅黑" pitchFamily="34" charset="-122"/>
          </a:endParaRPr>
        </a:p>
      </dgm:t>
    </dgm:pt>
    <dgm:pt modelId="{2BA56C3D-99CA-462E-8179-1AE5A1A3E686}" type="pres">
      <dgm:prSet presAssocID="{FBAFD56E-20E3-43E6-A5E7-5C6FFBD058F2}" presName="Name0" presStyleCnt="0">
        <dgm:presLayoutVars>
          <dgm:dir/>
          <dgm:resizeHandles val="exact"/>
        </dgm:presLayoutVars>
      </dgm:prSet>
      <dgm:spPr/>
    </dgm:pt>
    <dgm:pt modelId="{7B3563D3-44E1-46C9-86D6-F75FCA612606}" type="pres">
      <dgm:prSet presAssocID="{ED507E62-92B7-4557-9028-FCA27E5273FD}" presName="node" presStyleLbl="node1" presStyleIdx="0" presStyleCnt="3">
        <dgm:presLayoutVars>
          <dgm:bulletEnabled val="1"/>
        </dgm:presLayoutVars>
      </dgm:prSet>
      <dgm:spPr/>
      <dgm:t>
        <a:bodyPr/>
        <a:lstStyle/>
        <a:p>
          <a:endParaRPr lang="zh-CN" altLang="en-US"/>
        </a:p>
      </dgm:t>
    </dgm:pt>
    <dgm:pt modelId="{5B0D62F4-9702-49C7-BF20-F43345D203BB}" type="pres">
      <dgm:prSet presAssocID="{48554D36-E64D-4781-8CB8-244ED817E6A5}" presName="sibTrans" presStyleLbl="sibTrans2D1" presStyleIdx="0" presStyleCnt="2"/>
      <dgm:spPr/>
      <dgm:t>
        <a:bodyPr/>
        <a:lstStyle/>
        <a:p>
          <a:endParaRPr lang="zh-CN" altLang="en-US"/>
        </a:p>
      </dgm:t>
    </dgm:pt>
    <dgm:pt modelId="{5A34F72D-D164-43E6-8A34-7FA64596EE27}" type="pres">
      <dgm:prSet presAssocID="{48554D36-E64D-4781-8CB8-244ED817E6A5}" presName="connectorText" presStyleLbl="sibTrans2D1" presStyleIdx="0" presStyleCnt="2"/>
      <dgm:spPr/>
      <dgm:t>
        <a:bodyPr/>
        <a:lstStyle/>
        <a:p>
          <a:endParaRPr lang="zh-CN" altLang="en-US"/>
        </a:p>
      </dgm:t>
    </dgm:pt>
    <dgm:pt modelId="{36B8EE50-7265-470C-BDC9-5D2677AB92D6}" type="pres">
      <dgm:prSet presAssocID="{9CB6950D-FBBA-4D28-965F-E3D4A8D3CDF0}" presName="node" presStyleLbl="node1" presStyleIdx="1" presStyleCnt="3">
        <dgm:presLayoutVars>
          <dgm:bulletEnabled val="1"/>
        </dgm:presLayoutVars>
      </dgm:prSet>
      <dgm:spPr/>
      <dgm:t>
        <a:bodyPr/>
        <a:lstStyle/>
        <a:p>
          <a:endParaRPr lang="zh-CN" altLang="en-US"/>
        </a:p>
      </dgm:t>
    </dgm:pt>
    <dgm:pt modelId="{FB60A3CE-ADA5-4841-B36C-F7BE1FA1A7DB}" type="pres">
      <dgm:prSet presAssocID="{D2B9F65A-158D-478C-A1D9-B507F103BAE0}" presName="sibTrans" presStyleLbl="sibTrans2D1" presStyleIdx="1" presStyleCnt="2"/>
      <dgm:spPr/>
      <dgm:t>
        <a:bodyPr/>
        <a:lstStyle/>
        <a:p>
          <a:endParaRPr lang="zh-CN" altLang="en-US"/>
        </a:p>
      </dgm:t>
    </dgm:pt>
    <dgm:pt modelId="{F434E62C-0ACE-4B1E-AA55-87AA4D6D44D8}" type="pres">
      <dgm:prSet presAssocID="{D2B9F65A-158D-478C-A1D9-B507F103BAE0}" presName="connectorText" presStyleLbl="sibTrans2D1" presStyleIdx="1" presStyleCnt="2"/>
      <dgm:spPr/>
      <dgm:t>
        <a:bodyPr/>
        <a:lstStyle/>
        <a:p>
          <a:endParaRPr lang="zh-CN" altLang="en-US"/>
        </a:p>
      </dgm:t>
    </dgm:pt>
    <dgm:pt modelId="{61F8A660-8D3A-47C1-9BE2-20777D26B337}" type="pres">
      <dgm:prSet presAssocID="{B3874E9A-4E4D-414E-954D-0C77D1C9786C}" presName="node" presStyleLbl="node1" presStyleIdx="2" presStyleCnt="3">
        <dgm:presLayoutVars>
          <dgm:bulletEnabled val="1"/>
        </dgm:presLayoutVars>
      </dgm:prSet>
      <dgm:spPr/>
      <dgm:t>
        <a:bodyPr/>
        <a:lstStyle/>
        <a:p>
          <a:endParaRPr lang="zh-CN" altLang="en-US"/>
        </a:p>
      </dgm:t>
    </dgm:pt>
  </dgm:ptLst>
  <dgm:cxnLst>
    <dgm:cxn modelId="{C8B064D6-2BF1-4DEA-B329-C8628057C962}" type="presOf" srcId="{D2B9F65A-158D-478C-A1D9-B507F103BAE0}" destId="{F434E62C-0ACE-4B1E-AA55-87AA4D6D44D8}" srcOrd="1" destOrd="0" presId="urn:microsoft.com/office/officeart/2005/8/layout/process1"/>
    <dgm:cxn modelId="{B398FB55-8FDF-4BCB-9A48-DA2CA3C0C5F7}" srcId="{FBAFD56E-20E3-43E6-A5E7-5C6FFBD058F2}" destId="{9CB6950D-FBBA-4D28-965F-E3D4A8D3CDF0}" srcOrd="1" destOrd="0" parTransId="{FCB539BA-87B1-4394-B5AA-C30DCD04F48F}" sibTransId="{D2B9F65A-158D-478C-A1D9-B507F103BAE0}"/>
    <dgm:cxn modelId="{5066B9E9-80D9-4625-91B8-547E34310374}" srcId="{FBAFD56E-20E3-43E6-A5E7-5C6FFBD058F2}" destId="{ED507E62-92B7-4557-9028-FCA27E5273FD}" srcOrd="0" destOrd="0" parTransId="{D0F50BB5-C4E0-4DED-8948-CE98FCD7E611}" sibTransId="{48554D36-E64D-4781-8CB8-244ED817E6A5}"/>
    <dgm:cxn modelId="{A88771F1-DBD7-4FBD-B2DD-0A5162EE34E1}" type="presOf" srcId="{48554D36-E64D-4781-8CB8-244ED817E6A5}" destId="{5B0D62F4-9702-49C7-BF20-F43345D203BB}" srcOrd="0" destOrd="0" presId="urn:microsoft.com/office/officeart/2005/8/layout/process1"/>
    <dgm:cxn modelId="{17C8DAF6-4740-4C8E-88AF-8DDA8DB07A3F}" type="presOf" srcId="{ED507E62-92B7-4557-9028-FCA27E5273FD}" destId="{7B3563D3-44E1-46C9-86D6-F75FCA612606}" srcOrd="0" destOrd="0" presId="urn:microsoft.com/office/officeart/2005/8/layout/process1"/>
    <dgm:cxn modelId="{00226AEE-E391-4841-88E2-DB9C52A04FCA}" type="presOf" srcId="{FBAFD56E-20E3-43E6-A5E7-5C6FFBD058F2}" destId="{2BA56C3D-99CA-462E-8179-1AE5A1A3E686}" srcOrd="0" destOrd="0" presId="urn:microsoft.com/office/officeart/2005/8/layout/process1"/>
    <dgm:cxn modelId="{6347BCB9-5D9D-49B6-A27D-14F93F53230C}" type="presOf" srcId="{9CB6950D-FBBA-4D28-965F-E3D4A8D3CDF0}" destId="{36B8EE50-7265-470C-BDC9-5D2677AB92D6}" srcOrd="0" destOrd="0" presId="urn:microsoft.com/office/officeart/2005/8/layout/process1"/>
    <dgm:cxn modelId="{109C10F6-C848-4072-A134-E1F4D084F6B3}" type="presOf" srcId="{48554D36-E64D-4781-8CB8-244ED817E6A5}" destId="{5A34F72D-D164-43E6-8A34-7FA64596EE27}" srcOrd="1" destOrd="0" presId="urn:microsoft.com/office/officeart/2005/8/layout/process1"/>
    <dgm:cxn modelId="{14C84617-2E7C-4875-93C1-CC418E651323}" type="presOf" srcId="{D2B9F65A-158D-478C-A1D9-B507F103BAE0}" destId="{FB60A3CE-ADA5-4841-B36C-F7BE1FA1A7DB}" srcOrd="0" destOrd="0" presId="urn:microsoft.com/office/officeart/2005/8/layout/process1"/>
    <dgm:cxn modelId="{FEBBE74E-64FC-4E7C-9955-054054CD5D29}" type="presOf" srcId="{B3874E9A-4E4D-414E-954D-0C77D1C9786C}" destId="{61F8A660-8D3A-47C1-9BE2-20777D26B337}" srcOrd="0" destOrd="0" presId="urn:microsoft.com/office/officeart/2005/8/layout/process1"/>
    <dgm:cxn modelId="{B0942A2B-8B7D-4D3F-B4A4-CF9869DAF8A9}" srcId="{FBAFD56E-20E3-43E6-A5E7-5C6FFBD058F2}" destId="{B3874E9A-4E4D-414E-954D-0C77D1C9786C}" srcOrd="2" destOrd="0" parTransId="{87DCCD7B-DEA1-4DAC-97F4-4F34EA250948}" sibTransId="{5C174313-0F89-4932-9DAA-7A32D3CE1AD5}"/>
    <dgm:cxn modelId="{09F3E7B2-9D2E-4376-A45B-FF96C654710F}" type="presParOf" srcId="{2BA56C3D-99CA-462E-8179-1AE5A1A3E686}" destId="{7B3563D3-44E1-46C9-86D6-F75FCA612606}" srcOrd="0" destOrd="0" presId="urn:microsoft.com/office/officeart/2005/8/layout/process1"/>
    <dgm:cxn modelId="{BDA9F682-42CB-47D1-9734-EF4DB3B5C078}" type="presParOf" srcId="{2BA56C3D-99CA-462E-8179-1AE5A1A3E686}" destId="{5B0D62F4-9702-49C7-BF20-F43345D203BB}" srcOrd="1" destOrd="0" presId="urn:microsoft.com/office/officeart/2005/8/layout/process1"/>
    <dgm:cxn modelId="{9D1A7831-655D-47B8-90DF-3682FFE56855}" type="presParOf" srcId="{5B0D62F4-9702-49C7-BF20-F43345D203BB}" destId="{5A34F72D-D164-43E6-8A34-7FA64596EE27}" srcOrd="0" destOrd="0" presId="urn:microsoft.com/office/officeart/2005/8/layout/process1"/>
    <dgm:cxn modelId="{D79C74C1-B246-47D8-B320-D56C6F42D106}" type="presParOf" srcId="{2BA56C3D-99CA-462E-8179-1AE5A1A3E686}" destId="{36B8EE50-7265-470C-BDC9-5D2677AB92D6}" srcOrd="2" destOrd="0" presId="urn:microsoft.com/office/officeart/2005/8/layout/process1"/>
    <dgm:cxn modelId="{0BD194DF-1A04-4376-B137-3D73D5DFFC83}" type="presParOf" srcId="{2BA56C3D-99CA-462E-8179-1AE5A1A3E686}" destId="{FB60A3CE-ADA5-4841-B36C-F7BE1FA1A7DB}" srcOrd="3" destOrd="0" presId="urn:microsoft.com/office/officeart/2005/8/layout/process1"/>
    <dgm:cxn modelId="{5F140E9D-46A0-4FA8-A6B6-1ED39011587B}" type="presParOf" srcId="{FB60A3CE-ADA5-4841-B36C-F7BE1FA1A7DB}" destId="{F434E62C-0ACE-4B1E-AA55-87AA4D6D44D8}" srcOrd="0" destOrd="0" presId="urn:microsoft.com/office/officeart/2005/8/layout/process1"/>
    <dgm:cxn modelId="{E4926CEC-68EA-4C88-8115-12D9AF99AAF0}" type="presParOf" srcId="{2BA56C3D-99CA-462E-8179-1AE5A1A3E686}" destId="{61F8A660-8D3A-47C1-9BE2-20777D26B337}" srcOrd="4" destOrd="0" presId="urn:microsoft.com/office/officeart/2005/8/layout/process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04734BB-5E03-4CE6-8278-0BBE32AAA017}" type="doc">
      <dgm:prSet loTypeId="urn:microsoft.com/office/officeart/2009/3/layout/IncreasingArrowsProcess" loCatId="process" qsTypeId="urn:microsoft.com/office/officeart/2005/8/quickstyle/3d1" qsCatId="3D" csTypeId="urn:microsoft.com/office/officeart/2005/8/colors/accent2_3" csCatId="accent2" phldr="1"/>
      <dgm:spPr/>
      <dgm:t>
        <a:bodyPr/>
        <a:lstStyle/>
        <a:p>
          <a:endParaRPr lang="zh-CN" altLang="en-US"/>
        </a:p>
      </dgm:t>
    </dgm:pt>
    <dgm:pt modelId="{6EE3FE3E-4E0A-411A-B55D-F3E0A739B4C8}">
      <dgm:prSet phldrT="[文本]" custT="1"/>
      <dgm:spPr/>
      <dgm:t>
        <a:bodyPr/>
        <a:lstStyle/>
        <a:p>
          <a:r>
            <a:rPr lang="zh-CN" altLang="en-US" sz="2000" b="1" dirty="0" smtClean="0">
              <a:latin typeface="Times New Roman" pitchFamily="18" charset="0"/>
              <a:ea typeface="微软雅黑" pitchFamily="34" charset="-122"/>
              <a:cs typeface="Times New Roman" pitchFamily="18" charset="0"/>
              <a:sym typeface="Wingdings 2"/>
            </a:rPr>
            <a:t></a:t>
          </a:r>
          <a:r>
            <a:rPr lang="zh-CN" altLang="en-US" sz="2000" b="1" dirty="0" smtClean="0">
              <a:latin typeface="Times New Roman" pitchFamily="18" charset="0"/>
              <a:ea typeface="微软雅黑" pitchFamily="34" charset="-122"/>
              <a:cs typeface="Times New Roman" pitchFamily="18" charset="0"/>
            </a:rPr>
            <a:t>统计要求精细化</a:t>
          </a:r>
          <a:endParaRPr lang="zh-CN" altLang="en-US" sz="2000" b="1" dirty="0">
            <a:latin typeface="Times New Roman" pitchFamily="18" charset="0"/>
            <a:ea typeface="微软雅黑" pitchFamily="34" charset="-122"/>
            <a:cs typeface="Times New Roman" pitchFamily="18" charset="0"/>
          </a:endParaRPr>
        </a:p>
      </dgm:t>
    </dgm:pt>
    <dgm:pt modelId="{EADD6393-B77B-484A-9B90-4C5D4A222180}" type="parTrans" cxnId="{33F1117A-7D9A-4732-922E-AFB092E4D1D9}">
      <dgm:prSet/>
      <dgm:spPr/>
      <dgm:t>
        <a:bodyPr/>
        <a:lstStyle/>
        <a:p>
          <a:endParaRPr lang="zh-CN" altLang="en-US" sz="1600" b="1"/>
        </a:p>
      </dgm:t>
    </dgm:pt>
    <dgm:pt modelId="{F0A5CC1E-7397-48AD-933F-34047A0D024B}" type="sibTrans" cxnId="{33F1117A-7D9A-4732-922E-AFB092E4D1D9}">
      <dgm:prSet/>
      <dgm:spPr/>
      <dgm:t>
        <a:bodyPr/>
        <a:lstStyle/>
        <a:p>
          <a:endParaRPr lang="zh-CN" altLang="en-US" sz="1600" b="1"/>
        </a:p>
      </dgm:t>
    </dgm:pt>
    <dgm:pt modelId="{FCF88CE9-58C4-4425-A963-A4EE5391C442}">
      <dgm:prSet phldrT="[文本]" custT="1"/>
      <dgm:spPr/>
      <dgm:t>
        <a:bodyPr/>
        <a:lstStyle/>
        <a:p>
          <a:pPr marL="265113" indent="-265113">
            <a:lnSpc>
              <a:spcPct val="72000"/>
            </a:lnSpc>
            <a:spcAft>
              <a:spcPts val="600"/>
            </a:spcAft>
          </a:pPr>
          <a:r>
            <a:rPr lang="zh-CN" altLang="en-US" sz="1800" b="1" dirty="0" smtClean="0">
              <a:latin typeface="微软雅黑" pitchFamily="34" charset="-122"/>
              <a:ea typeface="微软雅黑" pitchFamily="34" charset="-122"/>
              <a:sym typeface="Wingdings"/>
            </a:rPr>
            <a:t> </a:t>
          </a:r>
          <a:r>
            <a:rPr lang="zh-CN" altLang="en-US" sz="1800" b="1" dirty="0" smtClean="0">
              <a:latin typeface="微软雅黑" pitchFamily="34" charset="-122"/>
              <a:ea typeface="微软雅黑" pitchFamily="34" charset="-122"/>
              <a:sym typeface="Wingdings 2"/>
            </a:rPr>
            <a:t>以院系为</a:t>
          </a:r>
          <a:r>
            <a:rPr lang="zh-CN" altLang="en-US" sz="1800" b="1" dirty="0" smtClean="0">
              <a:latin typeface="微软雅黑" pitchFamily="34" charset="-122"/>
              <a:ea typeface="微软雅黑" pitchFamily="34" charset="-122"/>
            </a:rPr>
            <a:t>统计单元</a:t>
          </a:r>
          <a:endParaRPr lang="en-US" altLang="zh-CN" sz="1800" b="1" dirty="0" smtClean="0">
            <a:latin typeface="微软雅黑" pitchFamily="34" charset="-122"/>
            <a:ea typeface="微软雅黑" pitchFamily="34" charset="-122"/>
          </a:endParaRPr>
        </a:p>
        <a:p>
          <a:pPr marL="265113" indent="-265113">
            <a:lnSpc>
              <a:spcPct val="72000"/>
            </a:lnSpc>
            <a:spcAft>
              <a:spcPts val="600"/>
            </a:spcAft>
          </a:pPr>
          <a:r>
            <a:rPr lang="zh-CN" altLang="en-US" sz="1800" b="1" dirty="0" smtClean="0">
              <a:latin typeface="微软雅黑" pitchFamily="34" charset="-122"/>
              <a:ea typeface="微软雅黑" pitchFamily="34" charset="-122"/>
              <a:sym typeface="Wingdings"/>
            </a:rPr>
            <a:t> </a:t>
          </a:r>
          <a:r>
            <a:rPr lang="zh-CN" altLang="en-US" sz="1800" b="1" dirty="0" smtClean="0">
              <a:latin typeface="微软雅黑" pitchFamily="34" charset="-122"/>
              <a:ea typeface="微软雅黑" pitchFamily="34" charset="-122"/>
              <a:sym typeface="Wingdings 2"/>
            </a:rPr>
            <a:t>加强管理过程中的信息统计</a:t>
          </a:r>
          <a:endParaRPr lang="zh-CN" altLang="en-US" sz="1800" b="1" dirty="0">
            <a:latin typeface="微软雅黑" pitchFamily="34" charset="-122"/>
            <a:ea typeface="微软雅黑" pitchFamily="34" charset="-122"/>
          </a:endParaRPr>
        </a:p>
      </dgm:t>
    </dgm:pt>
    <dgm:pt modelId="{12F63254-02BB-403F-B500-B43202749395}" type="parTrans" cxnId="{3CA9DCD8-2849-4508-8A8F-43D4316BCBF2}">
      <dgm:prSet/>
      <dgm:spPr/>
      <dgm:t>
        <a:bodyPr/>
        <a:lstStyle/>
        <a:p>
          <a:endParaRPr lang="zh-CN" altLang="en-US" sz="1600" b="1"/>
        </a:p>
      </dgm:t>
    </dgm:pt>
    <dgm:pt modelId="{D5484FDC-E8B8-4E99-8075-D8B2BEC3AFAA}" type="sibTrans" cxnId="{3CA9DCD8-2849-4508-8A8F-43D4316BCBF2}">
      <dgm:prSet/>
      <dgm:spPr/>
      <dgm:t>
        <a:bodyPr/>
        <a:lstStyle/>
        <a:p>
          <a:endParaRPr lang="zh-CN" altLang="en-US" sz="1600" b="1"/>
        </a:p>
      </dgm:t>
    </dgm:pt>
    <dgm:pt modelId="{535B9BD0-C7EF-4E67-84EB-B88334AC284A}">
      <dgm:prSet phldrT="[文本]" custT="1"/>
      <dgm:spPr/>
      <dgm:t>
        <a:bodyPr/>
        <a:lstStyle/>
        <a:p>
          <a:r>
            <a:rPr lang="zh-CN" altLang="en-US" sz="2000" b="1" dirty="0" smtClean="0">
              <a:latin typeface="Times New Roman" pitchFamily="18" charset="0"/>
              <a:ea typeface="微软雅黑" pitchFamily="34" charset="-122"/>
              <a:cs typeface="Times New Roman" pitchFamily="18" charset="0"/>
              <a:sym typeface="Wingdings 2"/>
            </a:rPr>
            <a:t></a:t>
          </a:r>
          <a:r>
            <a:rPr lang="zh-CN" altLang="en-US" sz="2000" b="1" dirty="0" smtClean="0">
              <a:latin typeface="Times New Roman" pitchFamily="18" charset="0"/>
              <a:ea typeface="微软雅黑" pitchFamily="34" charset="-122"/>
              <a:cs typeface="Times New Roman" pitchFamily="18" charset="0"/>
            </a:rPr>
            <a:t>统计方式协同化</a:t>
          </a:r>
          <a:endParaRPr lang="zh-CN" altLang="en-US" sz="2000" b="1" dirty="0">
            <a:latin typeface="Times New Roman" pitchFamily="18" charset="0"/>
            <a:ea typeface="微软雅黑" pitchFamily="34" charset="-122"/>
            <a:cs typeface="Times New Roman" pitchFamily="18" charset="0"/>
          </a:endParaRPr>
        </a:p>
      </dgm:t>
    </dgm:pt>
    <dgm:pt modelId="{045F7DA3-B41C-492E-8093-225514A01174}" type="parTrans" cxnId="{DCA70DA4-117E-4066-8AED-BCF1676E014F}">
      <dgm:prSet/>
      <dgm:spPr/>
      <dgm:t>
        <a:bodyPr/>
        <a:lstStyle/>
        <a:p>
          <a:endParaRPr lang="zh-CN" altLang="en-US" sz="1600" b="1"/>
        </a:p>
      </dgm:t>
    </dgm:pt>
    <dgm:pt modelId="{C0AB16C8-64FE-4C21-9A90-D798763B161F}" type="sibTrans" cxnId="{DCA70DA4-117E-4066-8AED-BCF1676E014F}">
      <dgm:prSet/>
      <dgm:spPr/>
      <dgm:t>
        <a:bodyPr/>
        <a:lstStyle/>
        <a:p>
          <a:endParaRPr lang="zh-CN" altLang="en-US" sz="1600" b="1"/>
        </a:p>
      </dgm:t>
    </dgm:pt>
    <dgm:pt modelId="{974EBFFC-10DD-41CF-B198-61A39CA31641}">
      <dgm:prSet phldrT="[文本]" custT="1"/>
      <dgm:spPr/>
      <dgm:t>
        <a:bodyPr/>
        <a:lstStyle/>
        <a:p>
          <a:pPr marL="265113" indent="-265113">
            <a:lnSpc>
              <a:spcPct val="72000"/>
            </a:lnSpc>
            <a:spcAft>
              <a:spcPts val="600"/>
            </a:spcAft>
          </a:pPr>
          <a:r>
            <a:rPr lang="zh-CN" altLang="en-US" sz="1800" b="1" dirty="0" smtClean="0">
              <a:latin typeface="微软雅黑" pitchFamily="34" charset="-122"/>
              <a:ea typeface="微软雅黑" pitchFamily="34" charset="-122"/>
              <a:sym typeface="Wingdings"/>
            </a:rPr>
            <a:t> 加强跨部门的数据协调</a:t>
          </a:r>
          <a:endParaRPr lang="en-US" altLang="zh-CN" sz="1800" b="1" dirty="0" smtClean="0">
            <a:latin typeface="微软雅黑" pitchFamily="34" charset="-122"/>
            <a:ea typeface="微软雅黑" pitchFamily="34" charset="-122"/>
            <a:sym typeface="Wingdings"/>
          </a:endParaRPr>
        </a:p>
        <a:p>
          <a:pPr marL="265113" indent="-265113">
            <a:lnSpc>
              <a:spcPct val="72000"/>
            </a:lnSpc>
            <a:spcAft>
              <a:spcPts val="600"/>
            </a:spcAft>
          </a:pPr>
          <a:r>
            <a:rPr lang="zh-CN" altLang="zh-CN" sz="1800" b="1" dirty="0" smtClean="0">
              <a:latin typeface="微软雅黑" pitchFamily="34" charset="-122"/>
              <a:ea typeface="微软雅黑" pitchFamily="34" charset="-122"/>
              <a:sym typeface="Wingdings"/>
            </a:rPr>
            <a:t></a:t>
          </a:r>
          <a:r>
            <a:rPr lang="en-US" altLang="zh-CN" sz="1800" b="1" dirty="0" smtClean="0">
              <a:latin typeface="微软雅黑" pitchFamily="34" charset="-122"/>
              <a:ea typeface="微软雅黑" pitchFamily="34" charset="-122"/>
              <a:sym typeface="Wingdings"/>
            </a:rPr>
            <a:t> </a:t>
          </a:r>
          <a:r>
            <a:rPr lang="zh-CN" altLang="en-US" sz="1800" b="1" dirty="0" smtClean="0">
              <a:latin typeface="微软雅黑" pitchFamily="34" charset="-122"/>
              <a:ea typeface="微软雅黑" pitchFamily="34" charset="-122"/>
              <a:sym typeface="Wingdings"/>
            </a:rPr>
            <a:t>减少信息孤岛</a:t>
          </a:r>
          <a:endParaRPr lang="en-US" altLang="zh-CN" sz="1800" b="1" dirty="0" smtClean="0">
            <a:latin typeface="微软雅黑" pitchFamily="34" charset="-122"/>
            <a:ea typeface="微软雅黑" pitchFamily="34" charset="-122"/>
            <a:sym typeface="Wingdings"/>
          </a:endParaRPr>
        </a:p>
        <a:p>
          <a:pPr marL="265113" indent="-265113">
            <a:lnSpc>
              <a:spcPct val="72000"/>
            </a:lnSpc>
            <a:spcAft>
              <a:spcPts val="600"/>
            </a:spcAft>
          </a:pPr>
          <a:endParaRPr lang="zh-CN" altLang="en-US" sz="1800" b="1" dirty="0">
            <a:latin typeface="微软雅黑" pitchFamily="34" charset="-122"/>
            <a:ea typeface="微软雅黑" pitchFamily="34" charset="-122"/>
          </a:endParaRPr>
        </a:p>
      </dgm:t>
    </dgm:pt>
    <dgm:pt modelId="{A70B323C-FA6A-40E7-8369-797108529DE1}" type="parTrans" cxnId="{866388F5-0E42-46EC-B2AD-63CD4BCB8ADC}">
      <dgm:prSet/>
      <dgm:spPr/>
      <dgm:t>
        <a:bodyPr/>
        <a:lstStyle/>
        <a:p>
          <a:endParaRPr lang="zh-CN" altLang="en-US" sz="1600" b="1"/>
        </a:p>
      </dgm:t>
    </dgm:pt>
    <dgm:pt modelId="{AE5F3C73-BA76-4410-B204-678876010958}" type="sibTrans" cxnId="{866388F5-0E42-46EC-B2AD-63CD4BCB8ADC}">
      <dgm:prSet/>
      <dgm:spPr/>
      <dgm:t>
        <a:bodyPr/>
        <a:lstStyle/>
        <a:p>
          <a:endParaRPr lang="zh-CN" altLang="en-US" sz="1600" b="1"/>
        </a:p>
      </dgm:t>
    </dgm:pt>
    <dgm:pt modelId="{1179707A-5018-4A5E-A512-8D186A26C2D2}">
      <dgm:prSet phldrT="[文本]" custT="1"/>
      <dgm:spPr/>
      <dgm:t>
        <a:bodyPr/>
        <a:lstStyle/>
        <a:p>
          <a:r>
            <a:rPr lang="zh-CN" altLang="en-US" sz="2000" b="1" dirty="0" smtClean="0">
              <a:latin typeface="Times New Roman" pitchFamily="18" charset="0"/>
              <a:ea typeface="微软雅黑" pitchFamily="34" charset="-122"/>
              <a:cs typeface="Times New Roman" pitchFamily="18" charset="0"/>
              <a:sym typeface="Wingdings 2"/>
            </a:rPr>
            <a:t></a:t>
          </a:r>
          <a:r>
            <a:rPr lang="zh-CN" altLang="en-US" sz="2000" b="1" dirty="0" smtClean="0">
              <a:latin typeface="Times New Roman" pitchFamily="18" charset="0"/>
              <a:ea typeface="微软雅黑" pitchFamily="34" charset="-122"/>
              <a:cs typeface="Times New Roman" pitchFamily="18" charset="0"/>
            </a:rPr>
            <a:t>统计手段信息化</a:t>
          </a:r>
          <a:endParaRPr lang="zh-CN" altLang="en-US" sz="2000" b="1" dirty="0">
            <a:latin typeface="Times New Roman" pitchFamily="18" charset="0"/>
            <a:ea typeface="微软雅黑" pitchFamily="34" charset="-122"/>
            <a:cs typeface="Times New Roman" pitchFamily="18" charset="0"/>
          </a:endParaRPr>
        </a:p>
      </dgm:t>
    </dgm:pt>
    <dgm:pt modelId="{D010655D-F4EB-4C56-A57E-412D67AC4385}" type="parTrans" cxnId="{551124F1-AFEB-4E06-8CCE-1958C78A4FB5}">
      <dgm:prSet/>
      <dgm:spPr/>
      <dgm:t>
        <a:bodyPr/>
        <a:lstStyle/>
        <a:p>
          <a:endParaRPr lang="zh-CN" altLang="en-US" sz="1600" b="1"/>
        </a:p>
      </dgm:t>
    </dgm:pt>
    <dgm:pt modelId="{B96D27D1-1135-4B01-8C54-2D0A52782591}" type="sibTrans" cxnId="{551124F1-AFEB-4E06-8CCE-1958C78A4FB5}">
      <dgm:prSet/>
      <dgm:spPr/>
      <dgm:t>
        <a:bodyPr/>
        <a:lstStyle/>
        <a:p>
          <a:endParaRPr lang="zh-CN" altLang="en-US" sz="1600" b="1"/>
        </a:p>
      </dgm:t>
    </dgm:pt>
    <dgm:pt modelId="{6DAC461B-2386-409C-845A-C9921127766F}">
      <dgm:prSet phldrT="[文本]" custT="1"/>
      <dgm:spPr/>
      <dgm:t>
        <a:bodyPr/>
        <a:lstStyle/>
        <a:p>
          <a:pPr marL="265113" indent="-265113">
            <a:lnSpc>
              <a:spcPct val="72000"/>
            </a:lnSpc>
            <a:spcAft>
              <a:spcPts val="600"/>
            </a:spcAft>
          </a:pPr>
          <a:r>
            <a:rPr lang="zh-CN" altLang="en-US" sz="1800" b="1" dirty="0" smtClean="0">
              <a:latin typeface="微软雅黑" pitchFamily="34" charset="-122"/>
              <a:ea typeface="微软雅黑" pitchFamily="34" charset="-122"/>
              <a:sym typeface="Wingdings"/>
            </a:rPr>
            <a:t> 建设综合</a:t>
          </a:r>
          <a:r>
            <a:rPr lang="zh-CN" altLang="en-US" sz="1800" b="1" dirty="0" smtClean="0">
              <a:latin typeface="微软雅黑" pitchFamily="34" charset="-122"/>
              <a:ea typeface="微软雅黑" pitchFamily="34" charset="-122"/>
            </a:rPr>
            <a:t>信息职能平台</a:t>
          </a:r>
          <a:endParaRPr lang="en-US" altLang="zh-CN" sz="1800" b="1" dirty="0" smtClean="0">
            <a:latin typeface="微软雅黑" pitchFamily="34" charset="-122"/>
            <a:ea typeface="微软雅黑" pitchFamily="34" charset="-122"/>
          </a:endParaRPr>
        </a:p>
        <a:p>
          <a:pPr marL="265113" indent="-265113">
            <a:lnSpc>
              <a:spcPct val="72000"/>
            </a:lnSpc>
            <a:spcAft>
              <a:spcPts val="600"/>
            </a:spcAft>
          </a:pPr>
          <a:r>
            <a:rPr lang="zh-CN" altLang="en-US" sz="1800" b="1" dirty="0" smtClean="0">
              <a:latin typeface="微软雅黑" pitchFamily="34" charset="-122"/>
              <a:ea typeface="微软雅黑" pitchFamily="34" charset="-122"/>
              <a:sym typeface="Wingdings"/>
            </a:rPr>
            <a:t> 形成统一的数据交互平台和数据仓库</a:t>
          </a:r>
          <a:endParaRPr lang="en-US" altLang="zh-CN" sz="1800" b="1" dirty="0" smtClean="0">
            <a:latin typeface="微软雅黑" pitchFamily="34" charset="-122"/>
            <a:ea typeface="微软雅黑" pitchFamily="34" charset="-122"/>
            <a:sym typeface="Wingdings"/>
          </a:endParaRPr>
        </a:p>
        <a:p>
          <a:pPr marL="265113" indent="-265113">
            <a:lnSpc>
              <a:spcPct val="72000"/>
            </a:lnSpc>
            <a:spcAft>
              <a:spcPts val="600"/>
            </a:spcAft>
          </a:pPr>
          <a:r>
            <a:rPr lang="zh-CN" altLang="en-US" sz="1800" b="1" dirty="0" smtClean="0">
              <a:latin typeface="微软雅黑" pitchFamily="34" charset="-122"/>
              <a:ea typeface="微软雅黑" pitchFamily="34" charset="-122"/>
              <a:sym typeface="Wingdings"/>
            </a:rPr>
            <a:t> 支撑</a:t>
          </a:r>
          <a:r>
            <a:rPr lang="zh-CN" altLang="en-US" sz="1800" b="1" dirty="0" smtClean="0">
              <a:latin typeface="微软雅黑" pitchFamily="34" charset="-122"/>
              <a:ea typeface="微软雅黑" pitchFamily="34" charset="-122"/>
            </a:rPr>
            <a:t>历史数据台账查询和数据分析功能</a:t>
          </a:r>
          <a:endParaRPr lang="zh-CN" altLang="en-US" sz="1800" b="1" dirty="0">
            <a:latin typeface="微软雅黑" pitchFamily="34" charset="-122"/>
            <a:ea typeface="微软雅黑" pitchFamily="34" charset="-122"/>
          </a:endParaRPr>
        </a:p>
      </dgm:t>
    </dgm:pt>
    <dgm:pt modelId="{5156D941-A98D-45A6-95D4-2A1C8F052F2B}" type="parTrans" cxnId="{0A3ACE76-7155-46A6-9A2B-421FA4A92E3A}">
      <dgm:prSet/>
      <dgm:spPr/>
      <dgm:t>
        <a:bodyPr/>
        <a:lstStyle/>
        <a:p>
          <a:endParaRPr lang="zh-CN" altLang="en-US" sz="1600" b="1"/>
        </a:p>
      </dgm:t>
    </dgm:pt>
    <dgm:pt modelId="{9F5B2536-FC3C-4D69-99EF-19DFAEAA0040}" type="sibTrans" cxnId="{0A3ACE76-7155-46A6-9A2B-421FA4A92E3A}">
      <dgm:prSet/>
      <dgm:spPr/>
      <dgm:t>
        <a:bodyPr/>
        <a:lstStyle/>
        <a:p>
          <a:endParaRPr lang="zh-CN" altLang="en-US" sz="1600" b="1"/>
        </a:p>
      </dgm:t>
    </dgm:pt>
    <dgm:pt modelId="{21FD6405-4FBF-4BD9-809D-E4B2762D562C}">
      <dgm:prSet phldrT="[文本]" custT="1"/>
      <dgm:spPr/>
      <dgm:t>
        <a:bodyPr lIns="72000" rIns="0"/>
        <a:lstStyle/>
        <a:p>
          <a:r>
            <a:rPr lang="zh-CN" altLang="en-US" sz="2000" b="1" dirty="0" smtClean="0">
              <a:latin typeface="Times New Roman" pitchFamily="18" charset="0"/>
              <a:ea typeface="微软雅黑" pitchFamily="34" charset="-122"/>
              <a:cs typeface="Times New Roman" pitchFamily="18" charset="0"/>
              <a:sym typeface="Wingdings 2"/>
            </a:rPr>
            <a:t></a:t>
          </a:r>
          <a:r>
            <a:rPr lang="zh-CN" altLang="en-US" sz="2000" b="1" dirty="0" smtClean="0">
              <a:latin typeface="Times New Roman" pitchFamily="18" charset="0"/>
              <a:ea typeface="微软雅黑" pitchFamily="34" charset="-122"/>
              <a:cs typeface="Times New Roman" pitchFamily="18" charset="0"/>
            </a:rPr>
            <a:t>统计结果公开化</a:t>
          </a:r>
          <a:endParaRPr lang="zh-CN" altLang="en-US" sz="2000" b="1" dirty="0">
            <a:latin typeface="Times New Roman" pitchFamily="18" charset="0"/>
            <a:ea typeface="微软雅黑" pitchFamily="34" charset="-122"/>
            <a:cs typeface="Times New Roman" pitchFamily="18" charset="0"/>
          </a:endParaRPr>
        </a:p>
      </dgm:t>
    </dgm:pt>
    <dgm:pt modelId="{1B9D2757-E5EE-438D-9A1E-7D068C6EDA58}" type="parTrans" cxnId="{20C22DB4-C934-4D6F-91C3-3C8A0FBCEF04}">
      <dgm:prSet/>
      <dgm:spPr/>
      <dgm:t>
        <a:bodyPr/>
        <a:lstStyle/>
        <a:p>
          <a:endParaRPr lang="zh-CN" altLang="en-US" sz="1600" b="1"/>
        </a:p>
      </dgm:t>
    </dgm:pt>
    <dgm:pt modelId="{5E171E83-4724-4832-A4F5-6BDF2ADE6661}" type="sibTrans" cxnId="{20C22DB4-C934-4D6F-91C3-3C8A0FBCEF04}">
      <dgm:prSet/>
      <dgm:spPr/>
      <dgm:t>
        <a:bodyPr/>
        <a:lstStyle/>
        <a:p>
          <a:endParaRPr lang="zh-CN" altLang="en-US" sz="1600" b="1"/>
        </a:p>
      </dgm:t>
    </dgm:pt>
    <dgm:pt modelId="{7164E30F-95F5-43C4-8246-31A287015DB6}">
      <dgm:prSet phldrT="[文本]" custT="1"/>
      <dgm:spPr/>
      <dgm:t>
        <a:bodyPr/>
        <a:lstStyle/>
        <a:p>
          <a:pPr marL="265113" indent="-265113">
            <a:lnSpc>
              <a:spcPct val="72000"/>
            </a:lnSpc>
            <a:spcAft>
              <a:spcPts val="600"/>
            </a:spcAft>
          </a:pPr>
          <a:r>
            <a:rPr lang="zh-CN" altLang="en-US" sz="1800" b="1" dirty="0" smtClean="0">
              <a:latin typeface="微软雅黑" pitchFamily="34" charset="-122"/>
              <a:ea typeface="微软雅黑" pitchFamily="34" charset="-122"/>
              <a:sym typeface="Wingdings"/>
            </a:rPr>
            <a:t> 实现</a:t>
          </a:r>
          <a:r>
            <a:rPr lang="zh-CN" altLang="en-US" sz="1800" b="1" dirty="0" smtClean="0">
              <a:latin typeface="微软雅黑" pitchFamily="34" charset="-122"/>
              <a:ea typeface="微软雅黑" pitchFamily="34" charset="-122"/>
            </a:rPr>
            <a:t>跨部门的信息共享</a:t>
          </a:r>
          <a:endParaRPr lang="en-US" altLang="zh-CN" sz="1800" b="1" dirty="0" smtClean="0">
            <a:latin typeface="微软雅黑" pitchFamily="34" charset="-122"/>
            <a:ea typeface="微软雅黑" pitchFamily="34" charset="-122"/>
          </a:endParaRPr>
        </a:p>
        <a:p>
          <a:pPr marL="265113" indent="-265113">
            <a:lnSpc>
              <a:spcPct val="72000"/>
            </a:lnSpc>
            <a:spcAft>
              <a:spcPts val="600"/>
            </a:spcAft>
          </a:pPr>
          <a:r>
            <a:rPr lang="zh-CN" altLang="en-US" sz="1800" b="1" dirty="0" smtClean="0">
              <a:latin typeface="微软雅黑" pitchFamily="34" charset="-122"/>
              <a:ea typeface="微软雅黑" pitchFamily="34" charset="-122"/>
              <a:sym typeface="Wingdings"/>
            </a:rPr>
            <a:t> </a:t>
          </a:r>
          <a:r>
            <a:rPr lang="zh-CN" altLang="en-US" sz="1800" b="1" dirty="0" smtClean="0">
              <a:latin typeface="微软雅黑" pitchFamily="34" charset="-122"/>
              <a:ea typeface="微软雅黑" pitchFamily="34" charset="-122"/>
            </a:rPr>
            <a:t>向社会主动提供准确的统计信息，加大宣传力度</a:t>
          </a:r>
          <a:endParaRPr lang="en-US" altLang="zh-CN" sz="1800" b="1" dirty="0" smtClean="0">
            <a:latin typeface="微软雅黑" pitchFamily="34" charset="-122"/>
            <a:ea typeface="微软雅黑" pitchFamily="34" charset="-122"/>
          </a:endParaRPr>
        </a:p>
        <a:p>
          <a:pPr marL="265113" indent="-265113">
            <a:lnSpc>
              <a:spcPct val="72000"/>
            </a:lnSpc>
            <a:spcAft>
              <a:spcPts val="600"/>
            </a:spcAft>
          </a:pPr>
          <a:endParaRPr lang="en-US" altLang="zh-CN" sz="1800" b="1" dirty="0" smtClean="0">
            <a:latin typeface="微软雅黑" pitchFamily="34" charset="-122"/>
            <a:ea typeface="微软雅黑" pitchFamily="34" charset="-122"/>
          </a:endParaRPr>
        </a:p>
        <a:p>
          <a:pPr marL="265113" indent="-265113">
            <a:lnSpc>
              <a:spcPct val="72000"/>
            </a:lnSpc>
            <a:spcAft>
              <a:spcPts val="600"/>
            </a:spcAft>
          </a:pPr>
          <a:endParaRPr lang="en-US" altLang="zh-CN" sz="1800" b="1" dirty="0" smtClean="0">
            <a:latin typeface="微软雅黑" pitchFamily="34" charset="-122"/>
            <a:ea typeface="微软雅黑" pitchFamily="34" charset="-122"/>
          </a:endParaRPr>
        </a:p>
        <a:p>
          <a:pPr>
            <a:lnSpc>
              <a:spcPct val="72000"/>
            </a:lnSpc>
            <a:spcAft>
              <a:spcPts val="600"/>
            </a:spcAft>
          </a:pPr>
          <a:endParaRPr lang="zh-CN" altLang="en-US" sz="1800" b="1" dirty="0" smtClean="0">
            <a:latin typeface="微软雅黑" pitchFamily="34" charset="-122"/>
            <a:ea typeface="微软雅黑" pitchFamily="34" charset="-122"/>
          </a:endParaRPr>
        </a:p>
      </dgm:t>
    </dgm:pt>
    <dgm:pt modelId="{EE71FA56-F0A8-43D1-AAD2-4B502C6F5CCD}" type="parTrans" cxnId="{F81612AF-C532-4AB1-9B4D-577204FD8223}">
      <dgm:prSet/>
      <dgm:spPr/>
      <dgm:t>
        <a:bodyPr/>
        <a:lstStyle/>
        <a:p>
          <a:endParaRPr lang="zh-CN" altLang="en-US" sz="1600" b="1"/>
        </a:p>
      </dgm:t>
    </dgm:pt>
    <dgm:pt modelId="{EE19CF43-26E5-4F58-A0F0-389672578D0F}" type="sibTrans" cxnId="{F81612AF-C532-4AB1-9B4D-577204FD8223}">
      <dgm:prSet/>
      <dgm:spPr/>
      <dgm:t>
        <a:bodyPr/>
        <a:lstStyle/>
        <a:p>
          <a:endParaRPr lang="zh-CN" altLang="en-US" sz="1600" b="1"/>
        </a:p>
      </dgm:t>
    </dgm:pt>
    <dgm:pt modelId="{C6EF75C9-2040-4C16-BD34-1E810799715D}" type="pres">
      <dgm:prSet presAssocID="{604734BB-5E03-4CE6-8278-0BBE32AAA017}" presName="Name0" presStyleCnt="0">
        <dgm:presLayoutVars>
          <dgm:chMax val="5"/>
          <dgm:chPref val="5"/>
          <dgm:dir/>
          <dgm:animLvl val="lvl"/>
        </dgm:presLayoutVars>
      </dgm:prSet>
      <dgm:spPr/>
      <dgm:t>
        <a:bodyPr/>
        <a:lstStyle/>
        <a:p>
          <a:endParaRPr lang="zh-CN" altLang="en-US"/>
        </a:p>
      </dgm:t>
    </dgm:pt>
    <dgm:pt modelId="{5034779A-53FD-4215-B461-706BDB4E9A60}" type="pres">
      <dgm:prSet presAssocID="{6EE3FE3E-4E0A-411A-B55D-F3E0A739B4C8}" presName="parentText1" presStyleLbl="node1" presStyleIdx="0" presStyleCnt="4" custScaleY="37062">
        <dgm:presLayoutVars>
          <dgm:chMax/>
          <dgm:chPref val="3"/>
          <dgm:bulletEnabled val="1"/>
        </dgm:presLayoutVars>
      </dgm:prSet>
      <dgm:spPr/>
      <dgm:t>
        <a:bodyPr/>
        <a:lstStyle/>
        <a:p>
          <a:endParaRPr lang="zh-CN" altLang="en-US"/>
        </a:p>
      </dgm:t>
    </dgm:pt>
    <dgm:pt modelId="{A4385FAF-8C46-450C-8940-AD618A0CEF50}" type="pres">
      <dgm:prSet presAssocID="{6EE3FE3E-4E0A-411A-B55D-F3E0A739B4C8}" presName="childText1" presStyleLbl="solidAlignAcc1" presStyleIdx="0" presStyleCnt="4" custScaleY="119050">
        <dgm:presLayoutVars>
          <dgm:chMax val="0"/>
          <dgm:chPref val="0"/>
          <dgm:bulletEnabled val="1"/>
        </dgm:presLayoutVars>
      </dgm:prSet>
      <dgm:spPr/>
      <dgm:t>
        <a:bodyPr/>
        <a:lstStyle/>
        <a:p>
          <a:endParaRPr lang="zh-CN" altLang="en-US"/>
        </a:p>
      </dgm:t>
    </dgm:pt>
    <dgm:pt modelId="{A5C054DF-6BA9-4F43-94C3-1827B593EFD9}" type="pres">
      <dgm:prSet presAssocID="{535B9BD0-C7EF-4E67-84EB-B88334AC284A}" presName="parentText2" presStyleLbl="node1" presStyleIdx="1" presStyleCnt="4">
        <dgm:presLayoutVars>
          <dgm:chMax/>
          <dgm:chPref val="3"/>
          <dgm:bulletEnabled val="1"/>
        </dgm:presLayoutVars>
      </dgm:prSet>
      <dgm:spPr/>
      <dgm:t>
        <a:bodyPr/>
        <a:lstStyle/>
        <a:p>
          <a:endParaRPr lang="zh-CN" altLang="en-US"/>
        </a:p>
      </dgm:t>
    </dgm:pt>
    <dgm:pt modelId="{8653583C-A944-4FA6-A57E-2117FF0AE1CF}" type="pres">
      <dgm:prSet presAssocID="{535B9BD0-C7EF-4E67-84EB-B88334AC284A}" presName="childText2" presStyleLbl="solidAlignAcc1" presStyleIdx="1" presStyleCnt="4" custScaleY="119050">
        <dgm:presLayoutVars>
          <dgm:chMax val="0"/>
          <dgm:chPref val="0"/>
          <dgm:bulletEnabled val="1"/>
        </dgm:presLayoutVars>
      </dgm:prSet>
      <dgm:spPr/>
      <dgm:t>
        <a:bodyPr/>
        <a:lstStyle/>
        <a:p>
          <a:endParaRPr lang="zh-CN" altLang="en-US"/>
        </a:p>
      </dgm:t>
    </dgm:pt>
    <dgm:pt modelId="{C4310121-38DA-4F3A-8682-D854AFA743CB}" type="pres">
      <dgm:prSet presAssocID="{1179707A-5018-4A5E-A512-8D186A26C2D2}" presName="parentText3" presStyleLbl="node1" presStyleIdx="2" presStyleCnt="4">
        <dgm:presLayoutVars>
          <dgm:chMax/>
          <dgm:chPref val="3"/>
          <dgm:bulletEnabled val="1"/>
        </dgm:presLayoutVars>
      </dgm:prSet>
      <dgm:spPr/>
      <dgm:t>
        <a:bodyPr/>
        <a:lstStyle/>
        <a:p>
          <a:endParaRPr lang="zh-CN" altLang="en-US"/>
        </a:p>
      </dgm:t>
    </dgm:pt>
    <dgm:pt modelId="{94683B29-D29C-428D-8BCA-7C98AEFFAC3F}" type="pres">
      <dgm:prSet presAssocID="{1179707A-5018-4A5E-A512-8D186A26C2D2}" presName="childText3" presStyleLbl="solidAlignAcc1" presStyleIdx="2" presStyleCnt="4" custScaleY="119050">
        <dgm:presLayoutVars>
          <dgm:chMax val="0"/>
          <dgm:chPref val="0"/>
          <dgm:bulletEnabled val="1"/>
        </dgm:presLayoutVars>
      </dgm:prSet>
      <dgm:spPr/>
      <dgm:t>
        <a:bodyPr/>
        <a:lstStyle/>
        <a:p>
          <a:endParaRPr lang="zh-CN" altLang="en-US"/>
        </a:p>
      </dgm:t>
    </dgm:pt>
    <dgm:pt modelId="{D4E33D63-2018-4434-8362-2A0778890A9C}" type="pres">
      <dgm:prSet presAssocID="{21FD6405-4FBF-4BD9-809D-E4B2762D562C}" presName="parentText4" presStyleLbl="node1" presStyleIdx="3" presStyleCnt="4">
        <dgm:presLayoutVars>
          <dgm:chMax/>
          <dgm:chPref val="3"/>
          <dgm:bulletEnabled val="1"/>
        </dgm:presLayoutVars>
      </dgm:prSet>
      <dgm:spPr/>
      <dgm:t>
        <a:bodyPr/>
        <a:lstStyle/>
        <a:p>
          <a:endParaRPr lang="zh-CN" altLang="en-US"/>
        </a:p>
      </dgm:t>
    </dgm:pt>
    <dgm:pt modelId="{EB2BA71C-D92B-4AD7-BA47-E345CD1A3E81}" type="pres">
      <dgm:prSet presAssocID="{21FD6405-4FBF-4BD9-809D-E4B2762D562C}" presName="childText4" presStyleLbl="solidAlignAcc1" presStyleIdx="3" presStyleCnt="4" custScaleY="119050">
        <dgm:presLayoutVars>
          <dgm:chMax val="0"/>
          <dgm:chPref val="0"/>
          <dgm:bulletEnabled val="1"/>
        </dgm:presLayoutVars>
      </dgm:prSet>
      <dgm:spPr/>
      <dgm:t>
        <a:bodyPr/>
        <a:lstStyle/>
        <a:p>
          <a:endParaRPr lang="zh-CN" altLang="en-US"/>
        </a:p>
      </dgm:t>
    </dgm:pt>
  </dgm:ptLst>
  <dgm:cxnLst>
    <dgm:cxn modelId="{20C22DB4-C934-4D6F-91C3-3C8A0FBCEF04}" srcId="{604734BB-5E03-4CE6-8278-0BBE32AAA017}" destId="{21FD6405-4FBF-4BD9-809D-E4B2762D562C}" srcOrd="3" destOrd="0" parTransId="{1B9D2757-E5EE-438D-9A1E-7D068C6EDA58}" sibTransId="{5E171E83-4724-4832-A4F5-6BDF2ADE6661}"/>
    <dgm:cxn modelId="{5A747AD9-A3D2-46A2-9924-D310C4ED91BB}" type="presOf" srcId="{974EBFFC-10DD-41CF-B198-61A39CA31641}" destId="{8653583C-A944-4FA6-A57E-2117FF0AE1CF}" srcOrd="0" destOrd="0" presId="urn:microsoft.com/office/officeart/2009/3/layout/IncreasingArrowsProcess"/>
    <dgm:cxn modelId="{F81612AF-C532-4AB1-9B4D-577204FD8223}" srcId="{21FD6405-4FBF-4BD9-809D-E4B2762D562C}" destId="{7164E30F-95F5-43C4-8246-31A287015DB6}" srcOrd="0" destOrd="0" parTransId="{EE71FA56-F0A8-43D1-AAD2-4B502C6F5CCD}" sibTransId="{EE19CF43-26E5-4F58-A0F0-389672578D0F}"/>
    <dgm:cxn modelId="{A11AB309-8015-4AEC-92BF-CFD9C060DA4B}" type="presOf" srcId="{535B9BD0-C7EF-4E67-84EB-B88334AC284A}" destId="{A5C054DF-6BA9-4F43-94C3-1827B593EFD9}" srcOrd="0" destOrd="0" presId="urn:microsoft.com/office/officeart/2009/3/layout/IncreasingArrowsProcess"/>
    <dgm:cxn modelId="{7340E095-7DFA-4339-ADC3-FB1C976123A7}" type="presOf" srcId="{1179707A-5018-4A5E-A512-8D186A26C2D2}" destId="{C4310121-38DA-4F3A-8682-D854AFA743CB}" srcOrd="0" destOrd="0" presId="urn:microsoft.com/office/officeart/2009/3/layout/IncreasingArrowsProcess"/>
    <dgm:cxn modelId="{416B0026-7D6A-4861-965B-A70D0EF021E9}" type="presOf" srcId="{6DAC461B-2386-409C-845A-C9921127766F}" destId="{94683B29-D29C-428D-8BCA-7C98AEFFAC3F}" srcOrd="0" destOrd="0" presId="urn:microsoft.com/office/officeart/2009/3/layout/IncreasingArrowsProcess"/>
    <dgm:cxn modelId="{1C700246-C915-4D91-A74F-A2C659578590}" type="presOf" srcId="{21FD6405-4FBF-4BD9-809D-E4B2762D562C}" destId="{D4E33D63-2018-4434-8362-2A0778890A9C}" srcOrd="0" destOrd="0" presId="urn:microsoft.com/office/officeart/2009/3/layout/IncreasingArrowsProcess"/>
    <dgm:cxn modelId="{551124F1-AFEB-4E06-8CCE-1958C78A4FB5}" srcId="{604734BB-5E03-4CE6-8278-0BBE32AAA017}" destId="{1179707A-5018-4A5E-A512-8D186A26C2D2}" srcOrd="2" destOrd="0" parTransId="{D010655D-F4EB-4C56-A57E-412D67AC4385}" sibTransId="{B96D27D1-1135-4B01-8C54-2D0A52782591}"/>
    <dgm:cxn modelId="{DCA70DA4-117E-4066-8AED-BCF1676E014F}" srcId="{604734BB-5E03-4CE6-8278-0BBE32AAA017}" destId="{535B9BD0-C7EF-4E67-84EB-B88334AC284A}" srcOrd="1" destOrd="0" parTransId="{045F7DA3-B41C-492E-8093-225514A01174}" sibTransId="{C0AB16C8-64FE-4C21-9A90-D798763B161F}"/>
    <dgm:cxn modelId="{2A88985A-1664-4BBB-B503-36BF89895D09}" type="presOf" srcId="{FCF88CE9-58C4-4425-A963-A4EE5391C442}" destId="{A4385FAF-8C46-450C-8940-AD618A0CEF50}" srcOrd="0" destOrd="0" presId="urn:microsoft.com/office/officeart/2009/3/layout/IncreasingArrowsProcess"/>
    <dgm:cxn modelId="{0A3ACE76-7155-46A6-9A2B-421FA4A92E3A}" srcId="{1179707A-5018-4A5E-A512-8D186A26C2D2}" destId="{6DAC461B-2386-409C-845A-C9921127766F}" srcOrd="0" destOrd="0" parTransId="{5156D941-A98D-45A6-95D4-2A1C8F052F2B}" sibTransId="{9F5B2536-FC3C-4D69-99EF-19DFAEAA0040}"/>
    <dgm:cxn modelId="{3CA9DCD8-2849-4508-8A8F-43D4316BCBF2}" srcId="{6EE3FE3E-4E0A-411A-B55D-F3E0A739B4C8}" destId="{FCF88CE9-58C4-4425-A963-A4EE5391C442}" srcOrd="0" destOrd="0" parTransId="{12F63254-02BB-403F-B500-B43202749395}" sibTransId="{D5484FDC-E8B8-4E99-8075-D8B2BEC3AFAA}"/>
    <dgm:cxn modelId="{A4E911FF-F813-4F8B-9C57-031B7EEDBDAD}" type="presOf" srcId="{604734BB-5E03-4CE6-8278-0BBE32AAA017}" destId="{C6EF75C9-2040-4C16-BD34-1E810799715D}" srcOrd="0" destOrd="0" presId="urn:microsoft.com/office/officeart/2009/3/layout/IncreasingArrowsProcess"/>
    <dgm:cxn modelId="{A3658255-CA8A-49F3-B83D-831F3E96DCF0}" type="presOf" srcId="{6EE3FE3E-4E0A-411A-B55D-F3E0A739B4C8}" destId="{5034779A-53FD-4215-B461-706BDB4E9A60}" srcOrd="0" destOrd="0" presId="urn:microsoft.com/office/officeart/2009/3/layout/IncreasingArrowsProcess"/>
    <dgm:cxn modelId="{33F1117A-7D9A-4732-922E-AFB092E4D1D9}" srcId="{604734BB-5E03-4CE6-8278-0BBE32AAA017}" destId="{6EE3FE3E-4E0A-411A-B55D-F3E0A739B4C8}" srcOrd="0" destOrd="0" parTransId="{EADD6393-B77B-484A-9B90-4C5D4A222180}" sibTransId="{F0A5CC1E-7397-48AD-933F-34047A0D024B}"/>
    <dgm:cxn modelId="{866388F5-0E42-46EC-B2AD-63CD4BCB8ADC}" srcId="{535B9BD0-C7EF-4E67-84EB-B88334AC284A}" destId="{974EBFFC-10DD-41CF-B198-61A39CA31641}" srcOrd="0" destOrd="0" parTransId="{A70B323C-FA6A-40E7-8369-797108529DE1}" sibTransId="{AE5F3C73-BA76-4410-B204-678876010958}"/>
    <dgm:cxn modelId="{110DDF31-218A-47D9-AD75-509188C01858}" type="presOf" srcId="{7164E30F-95F5-43C4-8246-31A287015DB6}" destId="{EB2BA71C-D92B-4AD7-BA47-E345CD1A3E81}" srcOrd="0" destOrd="0" presId="urn:microsoft.com/office/officeart/2009/3/layout/IncreasingArrowsProcess"/>
    <dgm:cxn modelId="{74D13302-B237-48AD-BA99-BE2CC6544612}" type="presParOf" srcId="{C6EF75C9-2040-4C16-BD34-1E810799715D}" destId="{5034779A-53FD-4215-B461-706BDB4E9A60}" srcOrd="0" destOrd="0" presId="urn:microsoft.com/office/officeart/2009/3/layout/IncreasingArrowsProcess"/>
    <dgm:cxn modelId="{37778AD2-E821-472A-8FA7-8915B1FF0123}" type="presParOf" srcId="{C6EF75C9-2040-4C16-BD34-1E810799715D}" destId="{A4385FAF-8C46-450C-8940-AD618A0CEF50}" srcOrd="1" destOrd="0" presId="urn:microsoft.com/office/officeart/2009/3/layout/IncreasingArrowsProcess"/>
    <dgm:cxn modelId="{3CAA46F2-08C7-4B47-BADA-F93583E5B344}" type="presParOf" srcId="{C6EF75C9-2040-4C16-BD34-1E810799715D}" destId="{A5C054DF-6BA9-4F43-94C3-1827B593EFD9}" srcOrd="2" destOrd="0" presId="urn:microsoft.com/office/officeart/2009/3/layout/IncreasingArrowsProcess"/>
    <dgm:cxn modelId="{262314C7-ADEE-4A45-BD01-698DA2405BEA}" type="presParOf" srcId="{C6EF75C9-2040-4C16-BD34-1E810799715D}" destId="{8653583C-A944-4FA6-A57E-2117FF0AE1CF}" srcOrd="3" destOrd="0" presId="urn:microsoft.com/office/officeart/2009/3/layout/IncreasingArrowsProcess"/>
    <dgm:cxn modelId="{780215C0-748B-488F-AECE-2D17C5E0BE6C}" type="presParOf" srcId="{C6EF75C9-2040-4C16-BD34-1E810799715D}" destId="{C4310121-38DA-4F3A-8682-D854AFA743CB}" srcOrd="4" destOrd="0" presId="urn:microsoft.com/office/officeart/2009/3/layout/IncreasingArrowsProcess"/>
    <dgm:cxn modelId="{C4D2EE15-10E5-426B-AD62-91056A02467A}" type="presParOf" srcId="{C6EF75C9-2040-4C16-BD34-1E810799715D}" destId="{94683B29-D29C-428D-8BCA-7C98AEFFAC3F}" srcOrd="5" destOrd="0" presId="urn:microsoft.com/office/officeart/2009/3/layout/IncreasingArrowsProcess"/>
    <dgm:cxn modelId="{B7AF26D7-EC9D-421F-B3AB-04D7C97D9314}" type="presParOf" srcId="{C6EF75C9-2040-4C16-BD34-1E810799715D}" destId="{D4E33D63-2018-4434-8362-2A0778890A9C}" srcOrd="6" destOrd="0" presId="urn:microsoft.com/office/officeart/2009/3/layout/IncreasingArrowsProcess"/>
    <dgm:cxn modelId="{72D74C7C-0734-48C9-8545-7B12BB02F9E6}" type="presParOf" srcId="{C6EF75C9-2040-4C16-BD34-1E810799715D}" destId="{EB2BA71C-D92B-4AD7-BA47-E345CD1A3E81}" srcOrd="7" destOrd="0" presId="urn:microsoft.com/office/officeart/2009/3/layout/IncreasingArrows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A940552-A29E-4E95-99F3-84F23C539EA7}" type="doc">
      <dgm:prSet loTypeId="urn:microsoft.com/office/officeart/2005/8/layout/funnel1" loCatId="process" qsTypeId="urn:microsoft.com/office/officeart/2005/8/quickstyle/3d2" qsCatId="3D" csTypeId="urn:microsoft.com/office/officeart/2005/8/colors/accent2_2" csCatId="accent2" phldr="1"/>
      <dgm:spPr/>
      <dgm:t>
        <a:bodyPr/>
        <a:lstStyle/>
        <a:p>
          <a:endParaRPr lang="zh-CN" altLang="en-US"/>
        </a:p>
      </dgm:t>
    </dgm:pt>
    <dgm:pt modelId="{7855412A-9A36-4D37-BD30-2D5B70AFCA38}">
      <dgm:prSet phldrT="[文本]"/>
      <dgm:spPr/>
      <dgm:t>
        <a:bodyPr/>
        <a:lstStyle/>
        <a:p>
          <a:r>
            <a:rPr lang="zh-CN" altLang="en-US" b="1" dirty="0" smtClean="0">
              <a:latin typeface="微软雅黑" panose="020B0503020204020204" pitchFamily="34" charset="-122"/>
              <a:ea typeface="微软雅黑" panose="020B0503020204020204" pitchFamily="34" charset="-122"/>
            </a:rPr>
            <a:t>学校规划目标</a:t>
          </a:r>
          <a:endParaRPr lang="zh-CN" altLang="en-US" b="1" dirty="0">
            <a:latin typeface="微软雅黑" panose="020B0503020204020204" pitchFamily="34" charset="-122"/>
            <a:ea typeface="微软雅黑" panose="020B0503020204020204" pitchFamily="34" charset="-122"/>
          </a:endParaRPr>
        </a:p>
      </dgm:t>
    </dgm:pt>
    <dgm:pt modelId="{C587F62D-7863-46AA-89D3-86A705AC4F5B}" type="parTrans" cxnId="{368D3CCE-0081-4A2D-90DA-9AC87BB09AE8}">
      <dgm:prSet/>
      <dgm:spPr/>
      <dgm:t>
        <a:bodyPr/>
        <a:lstStyle/>
        <a:p>
          <a:endParaRPr lang="zh-CN" altLang="en-US" b="1">
            <a:latin typeface="微软雅黑" panose="020B0503020204020204" pitchFamily="34" charset="-122"/>
            <a:ea typeface="微软雅黑" panose="020B0503020204020204" pitchFamily="34" charset="-122"/>
          </a:endParaRPr>
        </a:p>
      </dgm:t>
    </dgm:pt>
    <dgm:pt modelId="{994B8C23-7F2C-4945-BF3A-D21278306E55}" type="sibTrans" cxnId="{368D3CCE-0081-4A2D-90DA-9AC87BB09AE8}">
      <dgm:prSet/>
      <dgm:spPr/>
      <dgm:t>
        <a:bodyPr/>
        <a:lstStyle/>
        <a:p>
          <a:endParaRPr lang="zh-CN" altLang="en-US" b="1">
            <a:latin typeface="微软雅黑" panose="020B0503020204020204" pitchFamily="34" charset="-122"/>
            <a:ea typeface="微软雅黑" panose="020B0503020204020204" pitchFamily="34" charset="-122"/>
          </a:endParaRPr>
        </a:p>
      </dgm:t>
    </dgm:pt>
    <dgm:pt modelId="{9B8A2621-EC6D-45AB-A453-D04FF07DCB80}">
      <dgm:prSet phldrT="[文本]"/>
      <dgm:spPr/>
      <dgm:t>
        <a:bodyPr/>
        <a:lstStyle/>
        <a:p>
          <a:r>
            <a:rPr lang="zh-CN" altLang="en-US" b="1" dirty="0" smtClean="0">
              <a:latin typeface="微软雅黑" panose="020B0503020204020204" pitchFamily="34" charset="-122"/>
              <a:ea typeface="微软雅黑" panose="020B0503020204020204" pitchFamily="34" charset="-122"/>
            </a:rPr>
            <a:t>院系发展现状</a:t>
          </a:r>
          <a:endParaRPr lang="zh-CN" altLang="en-US" b="1" dirty="0">
            <a:latin typeface="微软雅黑" panose="020B0503020204020204" pitchFamily="34" charset="-122"/>
            <a:ea typeface="微软雅黑" panose="020B0503020204020204" pitchFamily="34" charset="-122"/>
          </a:endParaRPr>
        </a:p>
      </dgm:t>
    </dgm:pt>
    <dgm:pt modelId="{BA2F87F3-AC43-4E9D-98F6-3E91A5E407F7}" type="parTrans" cxnId="{292A1F5D-19FF-4803-97F2-C416DF126D14}">
      <dgm:prSet/>
      <dgm:spPr/>
      <dgm:t>
        <a:bodyPr/>
        <a:lstStyle/>
        <a:p>
          <a:endParaRPr lang="zh-CN" altLang="en-US" b="1">
            <a:latin typeface="微软雅黑" panose="020B0503020204020204" pitchFamily="34" charset="-122"/>
            <a:ea typeface="微软雅黑" panose="020B0503020204020204" pitchFamily="34" charset="-122"/>
          </a:endParaRPr>
        </a:p>
      </dgm:t>
    </dgm:pt>
    <dgm:pt modelId="{0B2F5BB5-B3F4-4B87-9A28-0EFBB7614A96}" type="sibTrans" cxnId="{292A1F5D-19FF-4803-97F2-C416DF126D14}">
      <dgm:prSet/>
      <dgm:spPr/>
      <dgm:t>
        <a:bodyPr/>
        <a:lstStyle/>
        <a:p>
          <a:endParaRPr lang="zh-CN" altLang="en-US" b="1">
            <a:latin typeface="微软雅黑" panose="020B0503020204020204" pitchFamily="34" charset="-122"/>
            <a:ea typeface="微软雅黑" panose="020B0503020204020204" pitchFamily="34" charset="-122"/>
          </a:endParaRPr>
        </a:p>
      </dgm:t>
    </dgm:pt>
    <dgm:pt modelId="{5AE40B01-72EF-4B01-A4EF-0B98760C028A}">
      <dgm:prSet phldrT="[文本]"/>
      <dgm:spPr/>
      <dgm:t>
        <a:bodyPr/>
        <a:lstStyle/>
        <a:p>
          <a:r>
            <a:rPr lang="zh-CN" altLang="en-US" b="1" dirty="0" smtClean="0">
              <a:latin typeface="微软雅黑" panose="020B0503020204020204" pitchFamily="34" charset="-122"/>
              <a:ea typeface="微软雅黑" panose="020B0503020204020204" pitchFamily="34" charset="-122"/>
            </a:rPr>
            <a:t>部门工作抓手</a:t>
          </a:r>
          <a:endParaRPr lang="zh-CN" altLang="en-US" b="1" dirty="0">
            <a:latin typeface="微软雅黑" panose="020B0503020204020204" pitchFamily="34" charset="-122"/>
            <a:ea typeface="微软雅黑" panose="020B0503020204020204" pitchFamily="34" charset="-122"/>
          </a:endParaRPr>
        </a:p>
      </dgm:t>
    </dgm:pt>
    <dgm:pt modelId="{136F2BA4-9C19-4BEA-A7C7-E9B2A97C7655}" type="parTrans" cxnId="{2E884BA4-4FA8-4C76-83A0-29A7D832846C}">
      <dgm:prSet/>
      <dgm:spPr/>
      <dgm:t>
        <a:bodyPr/>
        <a:lstStyle/>
        <a:p>
          <a:endParaRPr lang="zh-CN" altLang="en-US" b="1">
            <a:latin typeface="微软雅黑" panose="020B0503020204020204" pitchFamily="34" charset="-122"/>
            <a:ea typeface="微软雅黑" panose="020B0503020204020204" pitchFamily="34" charset="-122"/>
          </a:endParaRPr>
        </a:p>
      </dgm:t>
    </dgm:pt>
    <dgm:pt modelId="{4795388B-6CE4-4EF5-847B-78FEB6FE0BA7}" type="sibTrans" cxnId="{2E884BA4-4FA8-4C76-83A0-29A7D832846C}">
      <dgm:prSet/>
      <dgm:spPr/>
      <dgm:t>
        <a:bodyPr/>
        <a:lstStyle/>
        <a:p>
          <a:endParaRPr lang="zh-CN" altLang="en-US" b="1">
            <a:latin typeface="微软雅黑" panose="020B0503020204020204" pitchFamily="34" charset="-122"/>
            <a:ea typeface="微软雅黑" panose="020B0503020204020204" pitchFamily="34" charset="-122"/>
          </a:endParaRPr>
        </a:p>
      </dgm:t>
    </dgm:pt>
    <dgm:pt modelId="{8A4A5CAA-D5CF-403A-88A0-22A376B5B72F}">
      <dgm:prSet phldrT="[文本]" custT="1"/>
      <dgm:spPr/>
      <dgm:t>
        <a:bodyPr/>
        <a:lstStyle/>
        <a:p>
          <a:r>
            <a:rPr lang="zh-CN" altLang="en-US" sz="2400" b="1" dirty="0" smtClean="0">
              <a:solidFill>
                <a:srgbClr val="C00000"/>
              </a:solidFill>
              <a:latin typeface="微软雅黑" panose="020B0503020204020204" pitchFamily="34" charset="-122"/>
              <a:ea typeface="微软雅黑" panose="020B0503020204020204" pitchFamily="34" charset="-122"/>
            </a:rPr>
            <a:t>院系目标任务</a:t>
          </a:r>
          <a:endParaRPr lang="zh-CN" altLang="en-US" sz="2400" b="1" dirty="0">
            <a:solidFill>
              <a:srgbClr val="C00000"/>
            </a:solidFill>
            <a:latin typeface="微软雅黑" panose="020B0503020204020204" pitchFamily="34" charset="-122"/>
            <a:ea typeface="微软雅黑" panose="020B0503020204020204" pitchFamily="34" charset="-122"/>
          </a:endParaRPr>
        </a:p>
      </dgm:t>
    </dgm:pt>
    <dgm:pt modelId="{BB9D3C25-A657-4C58-B17D-4A5D43BBB23B}" type="parTrans" cxnId="{15701AC1-1389-4753-BA6F-20F0FAD248B1}">
      <dgm:prSet/>
      <dgm:spPr/>
      <dgm:t>
        <a:bodyPr/>
        <a:lstStyle/>
        <a:p>
          <a:endParaRPr lang="zh-CN" altLang="en-US" b="1">
            <a:latin typeface="微软雅黑" panose="020B0503020204020204" pitchFamily="34" charset="-122"/>
            <a:ea typeface="微软雅黑" panose="020B0503020204020204" pitchFamily="34" charset="-122"/>
          </a:endParaRPr>
        </a:p>
      </dgm:t>
    </dgm:pt>
    <dgm:pt modelId="{EF85581E-53F3-48A3-A1D8-EF4802A56A59}" type="sibTrans" cxnId="{15701AC1-1389-4753-BA6F-20F0FAD248B1}">
      <dgm:prSet/>
      <dgm:spPr/>
      <dgm:t>
        <a:bodyPr/>
        <a:lstStyle/>
        <a:p>
          <a:endParaRPr lang="zh-CN" altLang="en-US" b="1">
            <a:latin typeface="微软雅黑" panose="020B0503020204020204" pitchFamily="34" charset="-122"/>
            <a:ea typeface="微软雅黑" panose="020B0503020204020204" pitchFamily="34" charset="-122"/>
          </a:endParaRPr>
        </a:p>
      </dgm:t>
    </dgm:pt>
    <dgm:pt modelId="{5628C7BE-5059-4A0F-9550-0D2FABFFF3C5}" type="pres">
      <dgm:prSet presAssocID="{0A940552-A29E-4E95-99F3-84F23C539EA7}" presName="Name0" presStyleCnt="0">
        <dgm:presLayoutVars>
          <dgm:chMax val="4"/>
          <dgm:resizeHandles val="exact"/>
        </dgm:presLayoutVars>
      </dgm:prSet>
      <dgm:spPr/>
      <dgm:t>
        <a:bodyPr/>
        <a:lstStyle/>
        <a:p>
          <a:endParaRPr lang="zh-CN" altLang="en-US"/>
        </a:p>
      </dgm:t>
    </dgm:pt>
    <dgm:pt modelId="{A3D34EEB-4B80-4A0B-B37F-DCA97FEFC78F}" type="pres">
      <dgm:prSet presAssocID="{0A940552-A29E-4E95-99F3-84F23C539EA7}" presName="ellipse" presStyleLbl="trBgShp" presStyleIdx="0" presStyleCnt="1"/>
      <dgm:spPr/>
      <dgm:t>
        <a:bodyPr/>
        <a:lstStyle/>
        <a:p>
          <a:endParaRPr lang="zh-CN" altLang="en-US"/>
        </a:p>
      </dgm:t>
    </dgm:pt>
    <dgm:pt modelId="{4A3BA417-E4AD-4189-996B-6D35F5052587}" type="pres">
      <dgm:prSet presAssocID="{0A940552-A29E-4E95-99F3-84F23C539EA7}" presName="arrow1" presStyleLbl="fgShp" presStyleIdx="0" presStyleCnt="1"/>
      <dgm:spPr/>
      <dgm:t>
        <a:bodyPr/>
        <a:lstStyle/>
        <a:p>
          <a:endParaRPr lang="zh-CN" altLang="en-US"/>
        </a:p>
      </dgm:t>
    </dgm:pt>
    <dgm:pt modelId="{1F8F242C-488D-4A5A-A1EB-F9556061152E}" type="pres">
      <dgm:prSet presAssocID="{0A940552-A29E-4E95-99F3-84F23C539EA7}" presName="rectangle" presStyleLbl="revTx" presStyleIdx="0" presStyleCnt="1" custScaleX="156526" custLinFactNeighborX="3432" custLinFactNeighborY="6493">
        <dgm:presLayoutVars>
          <dgm:bulletEnabled val="1"/>
        </dgm:presLayoutVars>
      </dgm:prSet>
      <dgm:spPr/>
      <dgm:t>
        <a:bodyPr/>
        <a:lstStyle/>
        <a:p>
          <a:endParaRPr lang="zh-CN" altLang="en-US"/>
        </a:p>
      </dgm:t>
    </dgm:pt>
    <dgm:pt modelId="{5649D680-5E50-4195-8295-79371CB33D66}" type="pres">
      <dgm:prSet presAssocID="{9B8A2621-EC6D-45AB-A453-D04FF07DCB80}" presName="item1" presStyleLbl="node1" presStyleIdx="0" presStyleCnt="3">
        <dgm:presLayoutVars>
          <dgm:bulletEnabled val="1"/>
        </dgm:presLayoutVars>
      </dgm:prSet>
      <dgm:spPr/>
      <dgm:t>
        <a:bodyPr/>
        <a:lstStyle/>
        <a:p>
          <a:endParaRPr lang="zh-CN" altLang="en-US"/>
        </a:p>
      </dgm:t>
    </dgm:pt>
    <dgm:pt modelId="{7893D6E3-1DE1-4AA0-8C13-28E46233947B}" type="pres">
      <dgm:prSet presAssocID="{5AE40B01-72EF-4B01-A4EF-0B98760C028A}" presName="item2" presStyleLbl="node1" presStyleIdx="1" presStyleCnt="3" custScaleX="83320" custScaleY="93913" custLinFactNeighborX="0" custLinFactNeighborY="-30257">
        <dgm:presLayoutVars>
          <dgm:bulletEnabled val="1"/>
        </dgm:presLayoutVars>
      </dgm:prSet>
      <dgm:spPr/>
      <dgm:t>
        <a:bodyPr/>
        <a:lstStyle/>
        <a:p>
          <a:endParaRPr lang="zh-CN" altLang="en-US"/>
        </a:p>
      </dgm:t>
    </dgm:pt>
    <dgm:pt modelId="{0EA871F7-4E0E-4E29-84F0-A8F4001D09EF}" type="pres">
      <dgm:prSet presAssocID="{8A4A5CAA-D5CF-403A-88A0-22A376B5B72F}" presName="item3" presStyleLbl="node1" presStyleIdx="2" presStyleCnt="3" custLinFactNeighborX="-3113" custLinFactNeighborY="-9087">
        <dgm:presLayoutVars>
          <dgm:bulletEnabled val="1"/>
        </dgm:presLayoutVars>
      </dgm:prSet>
      <dgm:spPr/>
      <dgm:t>
        <a:bodyPr/>
        <a:lstStyle/>
        <a:p>
          <a:endParaRPr lang="zh-CN" altLang="en-US"/>
        </a:p>
      </dgm:t>
    </dgm:pt>
    <dgm:pt modelId="{B2FA725E-1C15-4731-BC30-9218D714B737}" type="pres">
      <dgm:prSet presAssocID="{0A940552-A29E-4E95-99F3-84F23C539EA7}" presName="funnel" presStyleLbl="trAlignAcc1" presStyleIdx="0" presStyleCnt="1"/>
      <dgm:spPr/>
      <dgm:t>
        <a:bodyPr/>
        <a:lstStyle/>
        <a:p>
          <a:endParaRPr lang="zh-CN" altLang="en-US"/>
        </a:p>
      </dgm:t>
    </dgm:pt>
  </dgm:ptLst>
  <dgm:cxnLst>
    <dgm:cxn modelId="{78B3BD3B-45C8-4000-A0A3-A0855BD43EDB}" type="presOf" srcId="{5AE40B01-72EF-4B01-A4EF-0B98760C028A}" destId="{5649D680-5E50-4195-8295-79371CB33D66}" srcOrd="0" destOrd="0" presId="urn:microsoft.com/office/officeart/2005/8/layout/funnel1"/>
    <dgm:cxn modelId="{2E884BA4-4FA8-4C76-83A0-29A7D832846C}" srcId="{0A940552-A29E-4E95-99F3-84F23C539EA7}" destId="{5AE40B01-72EF-4B01-A4EF-0B98760C028A}" srcOrd="2" destOrd="0" parTransId="{136F2BA4-9C19-4BEA-A7C7-E9B2A97C7655}" sibTransId="{4795388B-6CE4-4EF5-847B-78FEB6FE0BA7}"/>
    <dgm:cxn modelId="{564801FB-67B3-4B53-AA1E-E3D4E4613945}" type="presOf" srcId="{0A940552-A29E-4E95-99F3-84F23C539EA7}" destId="{5628C7BE-5059-4A0F-9550-0D2FABFFF3C5}" srcOrd="0" destOrd="0" presId="urn:microsoft.com/office/officeart/2005/8/layout/funnel1"/>
    <dgm:cxn modelId="{15701AC1-1389-4753-BA6F-20F0FAD248B1}" srcId="{0A940552-A29E-4E95-99F3-84F23C539EA7}" destId="{8A4A5CAA-D5CF-403A-88A0-22A376B5B72F}" srcOrd="3" destOrd="0" parTransId="{BB9D3C25-A657-4C58-B17D-4A5D43BBB23B}" sibTransId="{EF85581E-53F3-48A3-A1D8-EF4802A56A59}"/>
    <dgm:cxn modelId="{1DF71A62-1281-4AF4-971D-44989CF938BB}" type="presOf" srcId="{7855412A-9A36-4D37-BD30-2D5B70AFCA38}" destId="{0EA871F7-4E0E-4E29-84F0-A8F4001D09EF}" srcOrd="0" destOrd="0" presId="urn:microsoft.com/office/officeart/2005/8/layout/funnel1"/>
    <dgm:cxn modelId="{368D3CCE-0081-4A2D-90DA-9AC87BB09AE8}" srcId="{0A940552-A29E-4E95-99F3-84F23C539EA7}" destId="{7855412A-9A36-4D37-BD30-2D5B70AFCA38}" srcOrd="0" destOrd="0" parTransId="{C587F62D-7863-46AA-89D3-86A705AC4F5B}" sibTransId="{994B8C23-7F2C-4945-BF3A-D21278306E55}"/>
    <dgm:cxn modelId="{0BD5C8E6-9E10-4218-87D8-38B6BE350AFF}" type="presOf" srcId="{8A4A5CAA-D5CF-403A-88A0-22A376B5B72F}" destId="{1F8F242C-488D-4A5A-A1EB-F9556061152E}" srcOrd="0" destOrd="0" presId="urn:microsoft.com/office/officeart/2005/8/layout/funnel1"/>
    <dgm:cxn modelId="{CE22B17D-EDA3-41B5-A679-06B52AED5C48}" type="presOf" srcId="{9B8A2621-EC6D-45AB-A453-D04FF07DCB80}" destId="{7893D6E3-1DE1-4AA0-8C13-28E46233947B}" srcOrd="0" destOrd="0" presId="urn:microsoft.com/office/officeart/2005/8/layout/funnel1"/>
    <dgm:cxn modelId="{292A1F5D-19FF-4803-97F2-C416DF126D14}" srcId="{0A940552-A29E-4E95-99F3-84F23C539EA7}" destId="{9B8A2621-EC6D-45AB-A453-D04FF07DCB80}" srcOrd="1" destOrd="0" parTransId="{BA2F87F3-AC43-4E9D-98F6-3E91A5E407F7}" sibTransId="{0B2F5BB5-B3F4-4B87-9A28-0EFBB7614A96}"/>
    <dgm:cxn modelId="{77902C39-8754-4602-84D5-2E40E1B4AB3D}" type="presParOf" srcId="{5628C7BE-5059-4A0F-9550-0D2FABFFF3C5}" destId="{A3D34EEB-4B80-4A0B-B37F-DCA97FEFC78F}" srcOrd="0" destOrd="0" presId="urn:microsoft.com/office/officeart/2005/8/layout/funnel1"/>
    <dgm:cxn modelId="{A5FD9072-E7D4-4DCB-BC62-2EAA2055E9E9}" type="presParOf" srcId="{5628C7BE-5059-4A0F-9550-0D2FABFFF3C5}" destId="{4A3BA417-E4AD-4189-996B-6D35F5052587}" srcOrd="1" destOrd="0" presId="urn:microsoft.com/office/officeart/2005/8/layout/funnel1"/>
    <dgm:cxn modelId="{DEEB9E97-CAB7-4A01-B35A-8C688660B80F}" type="presParOf" srcId="{5628C7BE-5059-4A0F-9550-0D2FABFFF3C5}" destId="{1F8F242C-488D-4A5A-A1EB-F9556061152E}" srcOrd="2" destOrd="0" presId="urn:microsoft.com/office/officeart/2005/8/layout/funnel1"/>
    <dgm:cxn modelId="{656F2554-0D4B-4F09-925D-F9AB57590E7A}" type="presParOf" srcId="{5628C7BE-5059-4A0F-9550-0D2FABFFF3C5}" destId="{5649D680-5E50-4195-8295-79371CB33D66}" srcOrd="3" destOrd="0" presId="urn:microsoft.com/office/officeart/2005/8/layout/funnel1"/>
    <dgm:cxn modelId="{383BAC6F-A070-44B3-9D52-B9A37E141F48}" type="presParOf" srcId="{5628C7BE-5059-4A0F-9550-0D2FABFFF3C5}" destId="{7893D6E3-1DE1-4AA0-8C13-28E46233947B}" srcOrd="4" destOrd="0" presId="urn:microsoft.com/office/officeart/2005/8/layout/funnel1"/>
    <dgm:cxn modelId="{314877DC-F0CA-4F00-991E-5F9BCAE793E5}" type="presParOf" srcId="{5628C7BE-5059-4A0F-9550-0D2FABFFF3C5}" destId="{0EA871F7-4E0E-4E29-84F0-A8F4001D09EF}" srcOrd="5" destOrd="0" presId="urn:microsoft.com/office/officeart/2005/8/layout/funnel1"/>
    <dgm:cxn modelId="{AD3BA873-7B8E-40F2-894D-DD469DE96557}" type="presParOf" srcId="{5628C7BE-5059-4A0F-9550-0D2FABFFF3C5}" destId="{B2FA725E-1C15-4731-BC30-9218D714B737}" srcOrd="6" destOrd="0" presId="urn:microsoft.com/office/officeart/2005/8/layout/funne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48BBFCA-07DD-4923-A78A-6F885AA9552E}" type="doc">
      <dgm:prSet loTypeId="urn:microsoft.com/office/officeart/2005/8/layout/equation2" loCatId="relationship" qsTypeId="urn:microsoft.com/office/officeart/2005/8/quickstyle/3d3" qsCatId="3D" csTypeId="urn:microsoft.com/office/officeart/2005/8/colors/accent2_2" csCatId="accent2" phldr="1"/>
      <dgm:spPr/>
      <dgm:t>
        <a:bodyPr/>
        <a:lstStyle/>
        <a:p>
          <a:endParaRPr lang="zh-CN" altLang="en-US"/>
        </a:p>
      </dgm:t>
    </dgm:pt>
    <dgm:pt modelId="{9FEFC90F-434A-410F-A674-D21FEDEE02CE}">
      <dgm:prSet phldrT="[文本]"/>
      <dgm:spPr/>
      <dgm:t>
        <a:bodyPr/>
        <a:lstStyle/>
        <a:p>
          <a:r>
            <a:rPr lang="en-US" altLang="zh-CN" b="1" dirty="0" smtClean="0"/>
            <a:t>SWOT</a:t>
          </a:r>
          <a:r>
            <a:rPr lang="zh-CN" altLang="en-US" b="1" dirty="0" smtClean="0"/>
            <a:t>分析</a:t>
          </a:r>
          <a:endParaRPr lang="zh-CN" altLang="en-US" b="1" dirty="0"/>
        </a:p>
      </dgm:t>
    </dgm:pt>
    <dgm:pt modelId="{E8BADC7B-C743-4431-8A1C-6A9F707D8587}" type="parTrans" cxnId="{CF7065ED-1924-48B9-A749-4C37D358D99D}">
      <dgm:prSet/>
      <dgm:spPr/>
      <dgm:t>
        <a:bodyPr/>
        <a:lstStyle/>
        <a:p>
          <a:endParaRPr lang="zh-CN" altLang="en-US" b="1"/>
        </a:p>
      </dgm:t>
    </dgm:pt>
    <dgm:pt modelId="{009A5EFA-3445-41DC-A01C-A2BCE305DE1F}" type="sibTrans" cxnId="{CF7065ED-1924-48B9-A749-4C37D358D99D}">
      <dgm:prSet/>
      <dgm:spPr/>
      <dgm:t>
        <a:bodyPr/>
        <a:lstStyle/>
        <a:p>
          <a:endParaRPr lang="zh-CN" altLang="en-US" b="1"/>
        </a:p>
      </dgm:t>
    </dgm:pt>
    <dgm:pt modelId="{DA318F3F-7A9C-4456-B19A-20509D24C6C7}">
      <dgm:prSet phldrT="[文本]"/>
      <dgm:spPr/>
      <dgm:t>
        <a:bodyPr/>
        <a:lstStyle/>
        <a:p>
          <a:pPr algn="ctr"/>
          <a:r>
            <a:rPr lang="zh-CN" altLang="en-US" sz="2500" b="1" dirty="0" smtClean="0">
              <a:solidFill>
                <a:srgbClr val="FFFF00"/>
              </a:solidFill>
            </a:rPr>
            <a:t>学校核心竞争力分析</a:t>
          </a:r>
          <a:endParaRPr lang="zh-CN" altLang="en-US" sz="2500" b="1" dirty="0">
            <a:solidFill>
              <a:srgbClr val="FFFF00"/>
            </a:solidFill>
          </a:endParaRPr>
        </a:p>
      </dgm:t>
    </dgm:pt>
    <dgm:pt modelId="{4B207CD6-EA17-4BA6-8460-8D5A3BA70DE7}" type="parTrans" cxnId="{52E6F35F-B263-48B0-ADA5-5DC368DAA4AF}">
      <dgm:prSet/>
      <dgm:spPr/>
      <dgm:t>
        <a:bodyPr/>
        <a:lstStyle/>
        <a:p>
          <a:endParaRPr lang="zh-CN" altLang="en-US" b="1"/>
        </a:p>
      </dgm:t>
    </dgm:pt>
    <dgm:pt modelId="{5B2E1196-49F7-4996-9236-D247A7F16C43}" type="sibTrans" cxnId="{52E6F35F-B263-48B0-ADA5-5DC368DAA4AF}">
      <dgm:prSet/>
      <dgm:spPr/>
      <dgm:t>
        <a:bodyPr/>
        <a:lstStyle/>
        <a:p>
          <a:endParaRPr lang="zh-CN" altLang="en-US" b="1"/>
        </a:p>
      </dgm:t>
    </dgm:pt>
    <dgm:pt modelId="{F3F4BB21-B2BF-4846-8D2B-92DD3654F7C2}">
      <dgm:prSet phldrT="[文本]"/>
      <dgm:spPr/>
      <dgm:t>
        <a:bodyPr/>
        <a:lstStyle/>
        <a:p>
          <a:r>
            <a:rPr lang="zh-CN" altLang="en-US" b="1" dirty="0" smtClean="0"/>
            <a:t>专题瓶颈研究</a:t>
          </a:r>
          <a:endParaRPr lang="zh-CN" altLang="en-US" b="1" dirty="0"/>
        </a:p>
      </dgm:t>
    </dgm:pt>
    <dgm:pt modelId="{17198AFE-65F8-4A6F-BEDC-E34AF2877B21}" type="parTrans" cxnId="{FDC0823A-2738-41EC-86D3-563417EB4A4F}">
      <dgm:prSet/>
      <dgm:spPr/>
      <dgm:t>
        <a:bodyPr/>
        <a:lstStyle/>
        <a:p>
          <a:endParaRPr lang="zh-CN" altLang="en-US" b="1"/>
        </a:p>
      </dgm:t>
    </dgm:pt>
    <dgm:pt modelId="{202F5B03-80F3-4A63-ACD7-5C97622F1E6F}" type="sibTrans" cxnId="{FDC0823A-2738-41EC-86D3-563417EB4A4F}">
      <dgm:prSet/>
      <dgm:spPr/>
      <dgm:t>
        <a:bodyPr/>
        <a:lstStyle/>
        <a:p>
          <a:endParaRPr lang="zh-CN" altLang="en-US" b="1"/>
        </a:p>
      </dgm:t>
    </dgm:pt>
    <dgm:pt modelId="{1482C2AD-06B1-45CA-A2F1-A42EBBA8FC85}">
      <dgm:prSet phldrT="[文本]" custT="1"/>
      <dgm:spPr/>
      <dgm:t>
        <a:bodyPr/>
        <a:lstStyle/>
        <a:p>
          <a:pPr algn="ctr"/>
          <a:endParaRPr lang="zh-CN" altLang="en-US" sz="2800" b="1" dirty="0"/>
        </a:p>
      </dgm:t>
    </dgm:pt>
    <dgm:pt modelId="{61D80BF5-2662-454B-A3C7-E192A69C35EB}" type="parTrans" cxnId="{7A0733BF-C9AE-42DE-A07B-7D1E1F0B1C28}">
      <dgm:prSet/>
      <dgm:spPr/>
      <dgm:t>
        <a:bodyPr/>
        <a:lstStyle/>
        <a:p>
          <a:endParaRPr lang="zh-CN" altLang="en-US" b="1"/>
        </a:p>
      </dgm:t>
    </dgm:pt>
    <dgm:pt modelId="{278C25D7-48B2-4D26-82EE-EED2BFA1252E}" type="sibTrans" cxnId="{7A0733BF-C9AE-42DE-A07B-7D1E1F0B1C28}">
      <dgm:prSet/>
      <dgm:spPr/>
      <dgm:t>
        <a:bodyPr/>
        <a:lstStyle/>
        <a:p>
          <a:endParaRPr lang="zh-CN" altLang="en-US" b="1"/>
        </a:p>
      </dgm:t>
    </dgm:pt>
    <dgm:pt modelId="{F9963BB9-D2AF-4A66-AE22-78B06807E2F0}" type="pres">
      <dgm:prSet presAssocID="{148BBFCA-07DD-4923-A78A-6F885AA9552E}" presName="Name0" presStyleCnt="0">
        <dgm:presLayoutVars>
          <dgm:dir/>
          <dgm:resizeHandles val="exact"/>
        </dgm:presLayoutVars>
      </dgm:prSet>
      <dgm:spPr/>
      <dgm:t>
        <a:bodyPr/>
        <a:lstStyle/>
        <a:p>
          <a:endParaRPr lang="zh-CN" altLang="en-US"/>
        </a:p>
      </dgm:t>
    </dgm:pt>
    <dgm:pt modelId="{EF4E4647-F3D9-4880-859D-C9C9AE40F7EC}" type="pres">
      <dgm:prSet presAssocID="{148BBFCA-07DD-4923-A78A-6F885AA9552E}" presName="vNodes" presStyleCnt="0"/>
      <dgm:spPr/>
    </dgm:pt>
    <dgm:pt modelId="{DC21835A-2649-45BB-8DFF-4D9BAEBD2520}" type="pres">
      <dgm:prSet presAssocID="{9FEFC90F-434A-410F-A674-D21FEDEE02CE}" presName="node" presStyleLbl="node1" presStyleIdx="0" presStyleCnt="3">
        <dgm:presLayoutVars>
          <dgm:bulletEnabled val="1"/>
        </dgm:presLayoutVars>
      </dgm:prSet>
      <dgm:spPr/>
      <dgm:t>
        <a:bodyPr/>
        <a:lstStyle/>
        <a:p>
          <a:endParaRPr lang="zh-CN" altLang="en-US"/>
        </a:p>
      </dgm:t>
    </dgm:pt>
    <dgm:pt modelId="{952FBDD5-7B2E-4785-AC87-11B4FA15BC27}" type="pres">
      <dgm:prSet presAssocID="{009A5EFA-3445-41DC-A01C-A2BCE305DE1F}" presName="spacerT" presStyleCnt="0"/>
      <dgm:spPr/>
    </dgm:pt>
    <dgm:pt modelId="{9DBE7104-6F10-4CC5-8A5A-4A43055DF070}" type="pres">
      <dgm:prSet presAssocID="{009A5EFA-3445-41DC-A01C-A2BCE305DE1F}" presName="sibTrans" presStyleLbl="sibTrans2D1" presStyleIdx="0" presStyleCnt="2"/>
      <dgm:spPr/>
      <dgm:t>
        <a:bodyPr/>
        <a:lstStyle/>
        <a:p>
          <a:endParaRPr lang="zh-CN" altLang="en-US"/>
        </a:p>
      </dgm:t>
    </dgm:pt>
    <dgm:pt modelId="{AD8A9E33-6E3D-4A07-82A9-C044E5BCEB6A}" type="pres">
      <dgm:prSet presAssocID="{009A5EFA-3445-41DC-A01C-A2BCE305DE1F}" presName="spacerB" presStyleCnt="0"/>
      <dgm:spPr/>
    </dgm:pt>
    <dgm:pt modelId="{BBFC0BA3-9B91-49D3-978C-5FBE772DB8C5}" type="pres">
      <dgm:prSet presAssocID="{F3F4BB21-B2BF-4846-8D2B-92DD3654F7C2}" presName="node" presStyleLbl="node1" presStyleIdx="1" presStyleCnt="3">
        <dgm:presLayoutVars>
          <dgm:bulletEnabled val="1"/>
        </dgm:presLayoutVars>
      </dgm:prSet>
      <dgm:spPr/>
      <dgm:t>
        <a:bodyPr/>
        <a:lstStyle/>
        <a:p>
          <a:endParaRPr lang="zh-CN" altLang="en-US"/>
        </a:p>
      </dgm:t>
    </dgm:pt>
    <dgm:pt modelId="{D9A6BE32-27ED-48DB-8F5A-BFBA02DAC4B5}" type="pres">
      <dgm:prSet presAssocID="{148BBFCA-07DD-4923-A78A-6F885AA9552E}" presName="sibTransLast" presStyleLbl="sibTrans2D1" presStyleIdx="1" presStyleCnt="2"/>
      <dgm:spPr/>
      <dgm:t>
        <a:bodyPr/>
        <a:lstStyle/>
        <a:p>
          <a:endParaRPr lang="zh-CN" altLang="en-US"/>
        </a:p>
      </dgm:t>
    </dgm:pt>
    <dgm:pt modelId="{D37915BE-ACDA-4459-8061-E5BA01A4EF64}" type="pres">
      <dgm:prSet presAssocID="{148BBFCA-07DD-4923-A78A-6F885AA9552E}" presName="connectorText" presStyleLbl="sibTrans2D1" presStyleIdx="1" presStyleCnt="2"/>
      <dgm:spPr/>
      <dgm:t>
        <a:bodyPr/>
        <a:lstStyle/>
        <a:p>
          <a:endParaRPr lang="zh-CN" altLang="en-US"/>
        </a:p>
      </dgm:t>
    </dgm:pt>
    <dgm:pt modelId="{EF342D5B-A4C1-4BB7-A6EE-22E6B03C8462}" type="pres">
      <dgm:prSet presAssocID="{148BBFCA-07DD-4923-A78A-6F885AA9552E}" presName="lastNode" presStyleLbl="node1" presStyleIdx="2" presStyleCnt="3">
        <dgm:presLayoutVars>
          <dgm:bulletEnabled val="1"/>
        </dgm:presLayoutVars>
      </dgm:prSet>
      <dgm:spPr/>
      <dgm:t>
        <a:bodyPr/>
        <a:lstStyle/>
        <a:p>
          <a:endParaRPr lang="zh-CN" altLang="en-US"/>
        </a:p>
      </dgm:t>
    </dgm:pt>
  </dgm:ptLst>
  <dgm:cxnLst>
    <dgm:cxn modelId="{52E6F35F-B263-48B0-ADA5-5DC368DAA4AF}" srcId="{1482C2AD-06B1-45CA-A2F1-A42EBBA8FC85}" destId="{DA318F3F-7A9C-4456-B19A-20509D24C6C7}" srcOrd="0" destOrd="0" parTransId="{4B207CD6-EA17-4BA6-8460-8D5A3BA70DE7}" sibTransId="{5B2E1196-49F7-4996-9236-D247A7F16C43}"/>
    <dgm:cxn modelId="{58EAE29F-0C21-47A7-BF42-1851DE3D0203}" type="presOf" srcId="{202F5B03-80F3-4A63-ACD7-5C97622F1E6F}" destId="{D37915BE-ACDA-4459-8061-E5BA01A4EF64}" srcOrd="1" destOrd="0" presId="urn:microsoft.com/office/officeart/2005/8/layout/equation2"/>
    <dgm:cxn modelId="{33E077EB-EDA8-40F0-9C7B-EEBA7C3980A4}" type="presOf" srcId="{F3F4BB21-B2BF-4846-8D2B-92DD3654F7C2}" destId="{BBFC0BA3-9B91-49D3-978C-5FBE772DB8C5}" srcOrd="0" destOrd="0" presId="urn:microsoft.com/office/officeart/2005/8/layout/equation2"/>
    <dgm:cxn modelId="{CF7065ED-1924-48B9-A749-4C37D358D99D}" srcId="{148BBFCA-07DD-4923-A78A-6F885AA9552E}" destId="{9FEFC90F-434A-410F-A674-D21FEDEE02CE}" srcOrd="0" destOrd="0" parTransId="{E8BADC7B-C743-4431-8A1C-6A9F707D8587}" sibTransId="{009A5EFA-3445-41DC-A01C-A2BCE305DE1F}"/>
    <dgm:cxn modelId="{AB18D64B-ADD7-4358-9FAF-77CCFDAD7BF9}" type="presOf" srcId="{1482C2AD-06B1-45CA-A2F1-A42EBBA8FC85}" destId="{EF342D5B-A4C1-4BB7-A6EE-22E6B03C8462}" srcOrd="0" destOrd="0" presId="urn:microsoft.com/office/officeart/2005/8/layout/equation2"/>
    <dgm:cxn modelId="{5FFF3F46-5356-44EE-A099-2E424E582799}" type="presOf" srcId="{009A5EFA-3445-41DC-A01C-A2BCE305DE1F}" destId="{9DBE7104-6F10-4CC5-8A5A-4A43055DF070}" srcOrd="0" destOrd="0" presId="urn:microsoft.com/office/officeart/2005/8/layout/equation2"/>
    <dgm:cxn modelId="{1485A483-322D-4840-8F13-BCC5BF338A39}" type="presOf" srcId="{9FEFC90F-434A-410F-A674-D21FEDEE02CE}" destId="{DC21835A-2649-45BB-8DFF-4D9BAEBD2520}" srcOrd="0" destOrd="0" presId="urn:microsoft.com/office/officeart/2005/8/layout/equation2"/>
    <dgm:cxn modelId="{FDC0823A-2738-41EC-86D3-563417EB4A4F}" srcId="{148BBFCA-07DD-4923-A78A-6F885AA9552E}" destId="{F3F4BB21-B2BF-4846-8D2B-92DD3654F7C2}" srcOrd="1" destOrd="0" parTransId="{17198AFE-65F8-4A6F-BEDC-E34AF2877B21}" sibTransId="{202F5B03-80F3-4A63-ACD7-5C97622F1E6F}"/>
    <dgm:cxn modelId="{36FB3337-4FD4-4710-BCFE-32F661825670}" type="presOf" srcId="{DA318F3F-7A9C-4456-B19A-20509D24C6C7}" destId="{EF342D5B-A4C1-4BB7-A6EE-22E6B03C8462}" srcOrd="0" destOrd="1" presId="urn:microsoft.com/office/officeart/2005/8/layout/equation2"/>
    <dgm:cxn modelId="{8E1A1841-9404-4853-B605-E67E29B8EF1F}" type="presOf" srcId="{148BBFCA-07DD-4923-A78A-6F885AA9552E}" destId="{F9963BB9-D2AF-4A66-AE22-78B06807E2F0}" srcOrd="0" destOrd="0" presId="urn:microsoft.com/office/officeart/2005/8/layout/equation2"/>
    <dgm:cxn modelId="{7A0733BF-C9AE-42DE-A07B-7D1E1F0B1C28}" srcId="{148BBFCA-07DD-4923-A78A-6F885AA9552E}" destId="{1482C2AD-06B1-45CA-A2F1-A42EBBA8FC85}" srcOrd="2" destOrd="0" parTransId="{61D80BF5-2662-454B-A3C7-E192A69C35EB}" sibTransId="{278C25D7-48B2-4D26-82EE-EED2BFA1252E}"/>
    <dgm:cxn modelId="{CDA5311E-3397-4645-8FC9-8827EB65B5E2}" type="presOf" srcId="{202F5B03-80F3-4A63-ACD7-5C97622F1E6F}" destId="{D9A6BE32-27ED-48DB-8F5A-BFBA02DAC4B5}" srcOrd="0" destOrd="0" presId="urn:microsoft.com/office/officeart/2005/8/layout/equation2"/>
    <dgm:cxn modelId="{F4D2F8D4-6551-4626-8AC6-65FB37B6E749}" type="presParOf" srcId="{F9963BB9-D2AF-4A66-AE22-78B06807E2F0}" destId="{EF4E4647-F3D9-4880-859D-C9C9AE40F7EC}" srcOrd="0" destOrd="0" presId="urn:microsoft.com/office/officeart/2005/8/layout/equation2"/>
    <dgm:cxn modelId="{DD2E8C77-E16F-4BA0-8569-4B395686E95F}" type="presParOf" srcId="{EF4E4647-F3D9-4880-859D-C9C9AE40F7EC}" destId="{DC21835A-2649-45BB-8DFF-4D9BAEBD2520}" srcOrd="0" destOrd="0" presId="urn:microsoft.com/office/officeart/2005/8/layout/equation2"/>
    <dgm:cxn modelId="{1BF191B0-E9BB-472C-AE74-E59382669CBD}" type="presParOf" srcId="{EF4E4647-F3D9-4880-859D-C9C9AE40F7EC}" destId="{952FBDD5-7B2E-4785-AC87-11B4FA15BC27}" srcOrd="1" destOrd="0" presId="urn:microsoft.com/office/officeart/2005/8/layout/equation2"/>
    <dgm:cxn modelId="{E8A8C1EA-7FEC-4A54-8575-6BCC5F7345BF}" type="presParOf" srcId="{EF4E4647-F3D9-4880-859D-C9C9AE40F7EC}" destId="{9DBE7104-6F10-4CC5-8A5A-4A43055DF070}" srcOrd="2" destOrd="0" presId="urn:microsoft.com/office/officeart/2005/8/layout/equation2"/>
    <dgm:cxn modelId="{081B3C0F-1296-47D3-93D5-B9200D36B319}" type="presParOf" srcId="{EF4E4647-F3D9-4880-859D-C9C9AE40F7EC}" destId="{AD8A9E33-6E3D-4A07-82A9-C044E5BCEB6A}" srcOrd="3" destOrd="0" presId="urn:microsoft.com/office/officeart/2005/8/layout/equation2"/>
    <dgm:cxn modelId="{B7AD36E9-9247-40A1-8C3B-D1129D0623D6}" type="presParOf" srcId="{EF4E4647-F3D9-4880-859D-C9C9AE40F7EC}" destId="{BBFC0BA3-9B91-49D3-978C-5FBE772DB8C5}" srcOrd="4" destOrd="0" presId="urn:microsoft.com/office/officeart/2005/8/layout/equation2"/>
    <dgm:cxn modelId="{6F95BB53-9545-4AC0-AF02-8D98F2ECFB49}" type="presParOf" srcId="{F9963BB9-D2AF-4A66-AE22-78B06807E2F0}" destId="{D9A6BE32-27ED-48DB-8F5A-BFBA02DAC4B5}" srcOrd="1" destOrd="0" presId="urn:microsoft.com/office/officeart/2005/8/layout/equation2"/>
    <dgm:cxn modelId="{E0CB4DBC-D80B-49F8-BCF0-050A21DCDD53}" type="presParOf" srcId="{D9A6BE32-27ED-48DB-8F5A-BFBA02DAC4B5}" destId="{D37915BE-ACDA-4459-8061-E5BA01A4EF64}" srcOrd="0" destOrd="0" presId="urn:microsoft.com/office/officeart/2005/8/layout/equation2"/>
    <dgm:cxn modelId="{B4CE958B-1EB9-4838-ADE6-64DD51760976}" type="presParOf" srcId="{F9963BB9-D2AF-4A66-AE22-78B06807E2F0}" destId="{EF342D5B-A4C1-4BB7-A6EE-22E6B03C8462}" srcOrd="2" destOrd="0" presId="urn:microsoft.com/office/officeart/2005/8/layout/equati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114164-F516-45F6-B786-D09120E1CFF8}" type="doc">
      <dgm:prSet loTypeId="urn:microsoft.com/office/officeart/2005/8/layout/target3" loCatId="relationship" qsTypeId="urn:microsoft.com/office/officeart/2005/8/quickstyle/3d1" qsCatId="3D" csTypeId="urn:microsoft.com/office/officeart/2005/8/colors/accent2_2" csCatId="accent2"/>
      <dgm:spPr/>
      <dgm:t>
        <a:bodyPr/>
        <a:lstStyle/>
        <a:p>
          <a:endParaRPr lang="zh-CN" altLang="en-US"/>
        </a:p>
      </dgm:t>
    </dgm:pt>
    <dgm:pt modelId="{9C1131CE-D698-4626-BE85-1AC245E35C5D}">
      <dgm:prSet custT="1"/>
      <dgm:spPr/>
      <dgm:t>
        <a:bodyPr/>
        <a:lstStyle/>
        <a:p>
          <a:pPr rtl="0"/>
          <a:r>
            <a:rPr lang="zh-CN" sz="3200" b="1" dirty="0" smtClean="0">
              <a:latin typeface="微软雅黑" pitchFamily="34" charset="-122"/>
              <a:ea typeface="微软雅黑" pitchFamily="34" charset="-122"/>
            </a:rPr>
            <a:t>领导重视，组织保障</a:t>
          </a:r>
          <a:endParaRPr lang="en-US" sz="3200" b="1" dirty="0">
            <a:latin typeface="微软雅黑" pitchFamily="34" charset="-122"/>
            <a:ea typeface="微软雅黑" pitchFamily="34" charset="-122"/>
          </a:endParaRPr>
        </a:p>
      </dgm:t>
    </dgm:pt>
    <dgm:pt modelId="{67EE4CF1-697A-439D-8F1A-EB155615AD7C}" type="parTrans" cxnId="{17D86C10-3823-4875-8923-C085AEEAE3FF}">
      <dgm:prSet/>
      <dgm:spPr/>
      <dgm:t>
        <a:bodyPr/>
        <a:lstStyle/>
        <a:p>
          <a:endParaRPr lang="zh-CN" altLang="en-US" sz="3200">
            <a:latin typeface="微软雅黑" pitchFamily="34" charset="-122"/>
            <a:ea typeface="微软雅黑" pitchFamily="34" charset="-122"/>
          </a:endParaRPr>
        </a:p>
      </dgm:t>
    </dgm:pt>
    <dgm:pt modelId="{BA5929BB-E18E-48CA-8707-CF26A4021846}" type="sibTrans" cxnId="{17D86C10-3823-4875-8923-C085AEEAE3FF}">
      <dgm:prSet/>
      <dgm:spPr/>
      <dgm:t>
        <a:bodyPr/>
        <a:lstStyle/>
        <a:p>
          <a:endParaRPr lang="zh-CN" altLang="en-US" sz="3200">
            <a:latin typeface="微软雅黑" pitchFamily="34" charset="-122"/>
            <a:ea typeface="微软雅黑" pitchFamily="34" charset="-122"/>
          </a:endParaRPr>
        </a:p>
      </dgm:t>
    </dgm:pt>
    <dgm:pt modelId="{32AFE0D1-5D98-4C66-A87C-B68B96EC1FB4}">
      <dgm:prSet custT="1"/>
      <dgm:spPr/>
      <dgm:t>
        <a:bodyPr/>
        <a:lstStyle/>
        <a:p>
          <a:pPr rtl="0"/>
          <a:r>
            <a:rPr lang="zh-CN" sz="3200" b="1" dirty="0" smtClean="0">
              <a:latin typeface="微软雅黑" pitchFamily="34" charset="-122"/>
              <a:ea typeface="微软雅黑" pitchFamily="34" charset="-122"/>
            </a:rPr>
            <a:t>顶层设计，研究先行</a:t>
          </a:r>
          <a:endParaRPr lang="en-US" sz="3200" b="1" dirty="0">
            <a:latin typeface="微软雅黑" pitchFamily="34" charset="-122"/>
            <a:ea typeface="微软雅黑" pitchFamily="34" charset="-122"/>
          </a:endParaRPr>
        </a:p>
      </dgm:t>
    </dgm:pt>
    <dgm:pt modelId="{A802CBD5-9375-4905-B61F-AA9C67DD833D}" type="parTrans" cxnId="{D9BEB3B2-EB31-402D-BE2E-39AF62BA4A61}">
      <dgm:prSet/>
      <dgm:spPr/>
      <dgm:t>
        <a:bodyPr/>
        <a:lstStyle/>
        <a:p>
          <a:endParaRPr lang="zh-CN" altLang="en-US" sz="3200">
            <a:latin typeface="微软雅黑" pitchFamily="34" charset="-122"/>
            <a:ea typeface="微软雅黑" pitchFamily="34" charset="-122"/>
          </a:endParaRPr>
        </a:p>
      </dgm:t>
    </dgm:pt>
    <dgm:pt modelId="{7F3A2B89-DA25-4BB5-908D-3834630A77CB}" type="sibTrans" cxnId="{D9BEB3B2-EB31-402D-BE2E-39AF62BA4A61}">
      <dgm:prSet/>
      <dgm:spPr/>
      <dgm:t>
        <a:bodyPr/>
        <a:lstStyle/>
        <a:p>
          <a:endParaRPr lang="zh-CN" altLang="en-US" sz="3200">
            <a:latin typeface="微软雅黑" pitchFamily="34" charset="-122"/>
            <a:ea typeface="微软雅黑" pitchFamily="34" charset="-122"/>
          </a:endParaRPr>
        </a:p>
      </dgm:t>
    </dgm:pt>
    <dgm:pt modelId="{50E9F423-005B-44AC-92E6-70E8564DA436}">
      <dgm:prSet custT="1"/>
      <dgm:spPr/>
      <dgm:t>
        <a:bodyPr/>
        <a:lstStyle/>
        <a:p>
          <a:pPr rtl="0"/>
          <a:r>
            <a:rPr lang="zh-CN" sz="3200" b="1" dirty="0" smtClean="0">
              <a:latin typeface="微软雅黑" pitchFamily="34" charset="-122"/>
              <a:ea typeface="微软雅黑" pitchFamily="34" charset="-122"/>
            </a:rPr>
            <a:t>深入调研，广泛研讨</a:t>
          </a:r>
          <a:endParaRPr lang="en-US" sz="3200" b="1" dirty="0">
            <a:latin typeface="微软雅黑" pitchFamily="34" charset="-122"/>
            <a:ea typeface="微软雅黑" pitchFamily="34" charset="-122"/>
          </a:endParaRPr>
        </a:p>
      </dgm:t>
    </dgm:pt>
    <dgm:pt modelId="{F9A705C0-FC13-42F1-8751-5B77B72CEC77}" type="parTrans" cxnId="{7C71B9C4-A886-4321-B309-8B2B7D2F2B52}">
      <dgm:prSet/>
      <dgm:spPr/>
      <dgm:t>
        <a:bodyPr/>
        <a:lstStyle/>
        <a:p>
          <a:endParaRPr lang="zh-CN" altLang="en-US" sz="3200">
            <a:latin typeface="微软雅黑" pitchFamily="34" charset="-122"/>
            <a:ea typeface="微软雅黑" pitchFamily="34" charset="-122"/>
          </a:endParaRPr>
        </a:p>
      </dgm:t>
    </dgm:pt>
    <dgm:pt modelId="{E027225C-519E-427E-B4AD-66B7450FF954}" type="sibTrans" cxnId="{7C71B9C4-A886-4321-B309-8B2B7D2F2B52}">
      <dgm:prSet/>
      <dgm:spPr/>
      <dgm:t>
        <a:bodyPr/>
        <a:lstStyle/>
        <a:p>
          <a:endParaRPr lang="zh-CN" altLang="en-US" sz="3200">
            <a:latin typeface="微软雅黑" pitchFamily="34" charset="-122"/>
            <a:ea typeface="微软雅黑" pitchFamily="34" charset="-122"/>
          </a:endParaRPr>
        </a:p>
      </dgm:t>
    </dgm:pt>
    <dgm:pt modelId="{F5A17DDF-B24C-47DE-82A2-4A9D7E2A6701}">
      <dgm:prSet custT="1"/>
      <dgm:spPr/>
      <dgm:t>
        <a:bodyPr/>
        <a:lstStyle/>
        <a:p>
          <a:pPr rtl="0"/>
          <a:r>
            <a:rPr lang="zh-CN" sz="3200" b="1" dirty="0" smtClean="0">
              <a:latin typeface="微软雅黑" pitchFamily="34" charset="-122"/>
              <a:ea typeface="微软雅黑" pitchFamily="34" charset="-122"/>
            </a:rPr>
            <a:t>上下沟通，反复凝练</a:t>
          </a:r>
          <a:endParaRPr lang="en-US" sz="3200" b="1" dirty="0">
            <a:latin typeface="微软雅黑" pitchFamily="34" charset="-122"/>
            <a:ea typeface="微软雅黑" pitchFamily="34" charset="-122"/>
          </a:endParaRPr>
        </a:p>
      </dgm:t>
    </dgm:pt>
    <dgm:pt modelId="{7C55BE4F-D249-4124-AA05-85EA965C347E}" type="parTrans" cxnId="{6C5899FF-BE49-48C1-94BE-DE6F5492134E}">
      <dgm:prSet/>
      <dgm:spPr/>
      <dgm:t>
        <a:bodyPr/>
        <a:lstStyle/>
        <a:p>
          <a:endParaRPr lang="zh-CN" altLang="en-US" sz="3200">
            <a:latin typeface="微软雅黑" pitchFamily="34" charset="-122"/>
            <a:ea typeface="微软雅黑" pitchFamily="34" charset="-122"/>
          </a:endParaRPr>
        </a:p>
      </dgm:t>
    </dgm:pt>
    <dgm:pt modelId="{3A14DE90-059B-477D-A59C-CA17E3363474}" type="sibTrans" cxnId="{6C5899FF-BE49-48C1-94BE-DE6F5492134E}">
      <dgm:prSet/>
      <dgm:spPr/>
      <dgm:t>
        <a:bodyPr/>
        <a:lstStyle/>
        <a:p>
          <a:endParaRPr lang="zh-CN" altLang="en-US" sz="3200">
            <a:latin typeface="微软雅黑" pitchFamily="34" charset="-122"/>
            <a:ea typeface="微软雅黑" pitchFamily="34" charset="-122"/>
          </a:endParaRPr>
        </a:p>
      </dgm:t>
    </dgm:pt>
    <dgm:pt modelId="{D3ECD84D-0590-45A9-85B5-9F215C6A3F46}" type="pres">
      <dgm:prSet presAssocID="{9D114164-F516-45F6-B786-D09120E1CFF8}" presName="Name0" presStyleCnt="0">
        <dgm:presLayoutVars>
          <dgm:chMax val="7"/>
          <dgm:dir/>
          <dgm:animLvl val="lvl"/>
          <dgm:resizeHandles val="exact"/>
        </dgm:presLayoutVars>
      </dgm:prSet>
      <dgm:spPr/>
      <dgm:t>
        <a:bodyPr/>
        <a:lstStyle/>
        <a:p>
          <a:endParaRPr lang="zh-CN" altLang="en-US"/>
        </a:p>
      </dgm:t>
    </dgm:pt>
    <dgm:pt modelId="{64C850B6-B0E8-4452-821A-9E9A9812DB98}" type="pres">
      <dgm:prSet presAssocID="{9C1131CE-D698-4626-BE85-1AC245E35C5D}" presName="circle1" presStyleLbl="node1" presStyleIdx="0" presStyleCnt="4"/>
      <dgm:spPr/>
      <dgm:t>
        <a:bodyPr/>
        <a:lstStyle/>
        <a:p>
          <a:endParaRPr lang="zh-CN" altLang="en-US"/>
        </a:p>
      </dgm:t>
    </dgm:pt>
    <dgm:pt modelId="{D87D8551-E695-45CD-A082-FE0F5B235E86}" type="pres">
      <dgm:prSet presAssocID="{9C1131CE-D698-4626-BE85-1AC245E35C5D}" presName="space" presStyleCnt="0"/>
      <dgm:spPr/>
      <dgm:t>
        <a:bodyPr/>
        <a:lstStyle/>
        <a:p>
          <a:endParaRPr lang="zh-CN" altLang="en-US"/>
        </a:p>
      </dgm:t>
    </dgm:pt>
    <dgm:pt modelId="{9BCC47CF-7F45-44FD-82EB-D2C1FE910521}" type="pres">
      <dgm:prSet presAssocID="{9C1131CE-D698-4626-BE85-1AC245E35C5D}" presName="rect1" presStyleLbl="alignAcc1" presStyleIdx="0" presStyleCnt="4"/>
      <dgm:spPr/>
      <dgm:t>
        <a:bodyPr/>
        <a:lstStyle/>
        <a:p>
          <a:endParaRPr lang="zh-CN" altLang="en-US"/>
        </a:p>
      </dgm:t>
    </dgm:pt>
    <dgm:pt modelId="{9F7A186E-D08F-442D-8E10-42AC9B73DBA0}" type="pres">
      <dgm:prSet presAssocID="{32AFE0D1-5D98-4C66-A87C-B68B96EC1FB4}" presName="vertSpace2" presStyleLbl="node1" presStyleIdx="0" presStyleCnt="4"/>
      <dgm:spPr/>
      <dgm:t>
        <a:bodyPr/>
        <a:lstStyle/>
        <a:p>
          <a:endParaRPr lang="zh-CN" altLang="en-US"/>
        </a:p>
      </dgm:t>
    </dgm:pt>
    <dgm:pt modelId="{885A91B2-806B-461F-9D9A-D4BE7710954D}" type="pres">
      <dgm:prSet presAssocID="{32AFE0D1-5D98-4C66-A87C-B68B96EC1FB4}" presName="circle2" presStyleLbl="node1" presStyleIdx="1" presStyleCnt="4"/>
      <dgm:spPr/>
      <dgm:t>
        <a:bodyPr/>
        <a:lstStyle/>
        <a:p>
          <a:endParaRPr lang="zh-CN" altLang="en-US"/>
        </a:p>
      </dgm:t>
    </dgm:pt>
    <dgm:pt modelId="{7E8A6809-36CD-4FDC-8E12-A82DC88B89FA}" type="pres">
      <dgm:prSet presAssocID="{32AFE0D1-5D98-4C66-A87C-B68B96EC1FB4}" presName="rect2" presStyleLbl="alignAcc1" presStyleIdx="1" presStyleCnt="4"/>
      <dgm:spPr/>
      <dgm:t>
        <a:bodyPr/>
        <a:lstStyle/>
        <a:p>
          <a:endParaRPr lang="zh-CN" altLang="en-US"/>
        </a:p>
      </dgm:t>
    </dgm:pt>
    <dgm:pt modelId="{3FBE011B-DEAD-4E3C-8C58-A06B54F89AB1}" type="pres">
      <dgm:prSet presAssocID="{50E9F423-005B-44AC-92E6-70E8564DA436}" presName="vertSpace3" presStyleLbl="node1" presStyleIdx="1" presStyleCnt="4"/>
      <dgm:spPr/>
      <dgm:t>
        <a:bodyPr/>
        <a:lstStyle/>
        <a:p>
          <a:endParaRPr lang="zh-CN" altLang="en-US"/>
        </a:p>
      </dgm:t>
    </dgm:pt>
    <dgm:pt modelId="{2F9F1A78-4147-42F7-A57E-BAA18DA1D366}" type="pres">
      <dgm:prSet presAssocID="{50E9F423-005B-44AC-92E6-70E8564DA436}" presName="circle3" presStyleLbl="node1" presStyleIdx="2" presStyleCnt="4"/>
      <dgm:spPr/>
      <dgm:t>
        <a:bodyPr/>
        <a:lstStyle/>
        <a:p>
          <a:endParaRPr lang="zh-CN" altLang="en-US"/>
        </a:p>
      </dgm:t>
    </dgm:pt>
    <dgm:pt modelId="{C147BA56-7F2A-49C7-96F4-070C7BF3001A}" type="pres">
      <dgm:prSet presAssocID="{50E9F423-005B-44AC-92E6-70E8564DA436}" presName="rect3" presStyleLbl="alignAcc1" presStyleIdx="2" presStyleCnt="4"/>
      <dgm:spPr/>
      <dgm:t>
        <a:bodyPr/>
        <a:lstStyle/>
        <a:p>
          <a:endParaRPr lang="zh-CN" altLang="en-US"/>
        </a:p>
      </dgm:t>
    </dgm:pt>
    <dgm:pt modelId="{8AC00171-AF43-4944-ACFC-D7EE8523C2A8}" type="pres">
      <dgm:prSet presAssocID="{F5A17DDF-B24C-47DE-82A2-4A9D7E2A6701}" presName="vertSpace4" presStyleLbl="node1" presStyleIdx="2" presStyleCnt="4"/>
      <dgm:spPr/>
      <dgm:t>
        <a:bodyPr/>
        <a:lstStyle/>
        <a:p>
          <a:endParaRPr lang="zh-CN" altLang="en-US"/>
        </a:p>
      </dgm:t>
    </dgm:pt>
    <dgm:pt modelId="{AFA15937-5F8B-4A78-91A3-420428ECF7E5}" type="pres">
      <dgm:prSet presAssocID="{F5A17DDF-B24C-47DE-82A2-4A9D7E2A6701}" presName="circle4" presStyleLbl="node1" presStyleIdx="3" presStyleCnt="4"/>
      <dgm:spPr/>
      <dgm:t>
        <a:bodyPr/>
        <a:lstStyle/>
        <a:p>
          <a:endParaRPr lang="zh-CN" altLang="en-US"/>
        </a:p>
      </dgm:t>
    </dgm:pt>
    <dgm:pt modelId="{5986A9B9-DDFD-4FB5-AEF3-AD4DE6CBBF2E}" type="pres">
      <dgm:prSet presAssocID="{F5A17DDF-B24C-47DE-82A2-4A9D7E2A6701}" presName="rect4" presStyleLbl="alignAcc1" presStyleIdx="3" presStyleCnt="4"/>
      <dgm:spPr/>
      <dgm:t>
        <a:bodyPr/>
        <a:lstStyle/>
        <a:p>
          <a:endParaRPr lang="zh-CN" altLang="en-US"/>
        </a:p>
      </dgm:t>
    </dgm:pt>
    <dgm:pt modelId="{C0DF3A04-510A-41FF-9EB6-ECC019DB815A}" type="pres">
      <dgm:prSet presAssocID="{9C1131CE-D698-4626-BE85-1AC245E35C5D}" presName="rect1ParTxNoCh" presStyleLbl="alignAcc1" presStyleIdx="3" presStyleCnt="4">
        <dgm:presLayoutVars>
          <dgm:chMax val="1"/>
          <dgm:bulletEnabled val="1"/>
        </dgm:presLayoutVars>
      </dgm:prSet>
      <dgm:spPr/>
      <dgm:t>
        <a:bodyPr/>
        <a:lstStyle/>
        <a:p>
          <a:endParaRPr lang="zh-CN" altLang="en-US"/>
        </a:p>
      </dgm:t>
    </dgm:pt>
    <dgm:pt modelId="{62110CDF-2E24-46DB-856F-0DB883872920}" type="pres">
      <dgm:prSet presAssocID="{32AFE0D1-5D98-4C66-A87C-B68B96EC1FB4}" presName="rect2ParTxNoCh" presStyleLbl="alignAcc1" presStyleIdx="3" presStyleCnt="4">
        <dgm:presLayoutVars>
          <dgm:chMax val="1"/>
          <dgm:bulletEnabled val="1"/>
        </dgm:presLayoutVars>
      </dgm:prSet>
      <dgm:spPr/>
      <dgm:t>
        <a:bodyPr/>
        <a:lstStyle/>
        <a:p>
          <a:endParaRPr lang="zh-CN" altLang="en-US"/>
        </a:p>
      </dgm:t>
    </dgm:pt>
    <dgm:pt modelId="{24B9E54C-59FC-4AD3-9FEF-E18323DEC696}" type="pres">
      <dgm:prSet presAssocID="{50E9F423-005B-44AC-92E6-70E8564DA436}" presName="rect3ParTxNoCh" presStyleLbl="alignAcc1" presStyleIdx="3" presStyleCnt="4">
        <dgm:presLayoutVars>
          <dgm:chMax val="1"/>
          <dgm:bulletEnabled val="1"/>
        </dgm:presLayoutVars>
      </dgm:prSet>
      <dgm:spPr/>
      <dgm:t>
        <a:bodyPr/>
        <a:lstStyle/>
        <a:p>
          <a:endParaRPr lang="zh-CN" altLang="en-US"/>
        </a:p>
      </dgm:t>
    </dgm:pt>
    <dgm:pt modelId="{334B08FC-5870-4C5E-A5A1-5AD5C9FB89A1}" type="pres">
      <dgm:prSet presAssocID="{F5A17DDF-B24C-47DE-82A2-4A9D7E2A6701}" presName="rect4ParTxNoCh" presStyleLbl="alignAcc1" presStyleIdx="3" presStyleCnt="4">
        <dgm:presLayoutVars>
          <dgm:chMax val="1"/>
          <dgm:bulletEnabled val="1"/>
        </dgm:presLayoutVars>
      </dgm:prSet>
      <dgm:spPr/>
      <dgm:t>
        <a:bodyPr/>
        <a:lstStyle/>
        <a:p>
          <a:endParaRPr lang="zh-CN" altLang="en-US"/>
        </a:p>
      </dgm:t>
    </dgm:pt>
  </dgm:ptLst>
  <dgm:cxnLst>
    <dgm:cxn modelId="{54BE3338-6009-4136-BCD8-622B9AED3468}" type="presOf" srcId="{9D114164-F516-45F6-B786-D09120E1CFF8}" destId="{D3ECD84D-0590-45A9-85B5-9F215C6A3F46}" srcOrd="0" destOrd="0" presId="urn:microsoft.com/office/officeart/2005/8/layout/target3"/>
    <dgm:cxn modelId="{79F7FCC8-DB27-48DE-A5FE-4DC033809936}" type="presOf" srcId="{9C1131CE-D698-4626-BE85-1AC245E35C5D}" destId="{9BCC47CF-7F45-44FD-82EB-D2C1FE910521}" srcOrd="0" destOrd="0" presId="urn:microsoft.com/office/officeart/2005/8/layout/target3"/>
    <dgm:cxn modelId="{D9BEB3B2-EB31-402D-BE2E-39AF62BA4A61}" srcId="{9D114164-F516-45F6-B786-D09120E1CFF8}" destId="{32AFE0D1-5D98-4C66-A87C-B68B96EC1FB4}" srcOrd="1" destOrd="0" parTransId="{A802CBD5-9375-4905-B61F-AA9C67DD833D}" sibTransId="{7F3A2B89-DA25-4BB5-908D-3834630A77CB}"/>
    <dgm:cxn modelId="{6B23C1CA-5904-4836-AA56-85B9B08A63E2}" type="presOf" srcId="{50E9F423-005B-44AC-92E6-70E8564DA436}" destId="{24B9E54C-59FC-4AD3-9FEF-E18323DEC696}" srcOrd="1" destOrd="0" presId="urn:microsoft.com/office/officeart/2005/8/layout/target3"/>
    <dgm:cxn modelId="{63D4B90C-5FC7-426D-92BA-C60947733DF8}" type="presOf" srcId="{F5A17DDF-B24C-47DE-82A2-4A9D7E2A6701}" destId="{5986A9B9-DDFD-4FB5-AEF3-AD4DE6CBBF2E}" srcOrd="0" destOrd="0" presId="urn:microsoft.com/office/officeart/2005/8/layout/target3"/>
    <dgm:cxn modelId="{585B6533-FC8F-447B-899F-AF2F70268013}" type="presOf" srcId="{9C1131CE-D698-4626-BE85-1AC245E35C5D}" destId="{C0DF3A04-510A-41FF-9EB6-ECC019DB815A}" srcOrd="1" destOrd="0" presId="urn:microsoft.com/office/officeart/2005/8/layout/target3"/>
    <dgm:cxn modelId="{584961D5-584B-43C2-A3D8-8D158DBBAD7F}" type="presOf" srcId="{32AFE0D1-5D98-4C66-A87C-B68B96EC1FB4}" destId="{62110CDF-2E24-46DB-856F-0DB883872920}" srcOrd="1" destOrd="0" presId="urn:microsoft.com/office/officeart/2005/8/layout/target3"/>
    <dgm:cxn modelId="{6C5899FF-BE49-48C1-94BE-DE6F5492134E}" srcId="{9D114164-F516-45F6-B786-D09120E1CFF8}" destId="{F5A17DDF-B24C-47DE-82A2-4A9D7E2A6701}" srcOrd="3" destOrd="0" parTransId="{7C55BE4F-D249-4124-AA05-85EA965C347E}" sibTransId="{3A14DE90-059B-477D-A59C-CA17E3363474}"/>
    <dgm:cxn modelId="{669A4CB5-180E-4A59-9193-05F3D08CE6FC}" type="presOf" srcId="{50E9F423-005B-44AC-92E6-70E8564DA436}" destId="{C147BA56-7F2A-49C7-96F4-070C7BF3001A}" srcOrd="0" destOrd="0" presId="urn:microsoft.com/office/officeart/2005/8/layout/target3"/>
    <dgm:cxn modelId="{17D86C10-3823-4875-8923-C085AEEAE3FF}" srcId="{9D114164-F516-45F6-B786-D09120E1CFF8}" destId="{9C1131CE-D698-4626-BE85-1AC245E35C5D}" srcOrd="0" destOrd="0" parTransId="{67EE4CF1-697A-439D-8F1A-EB155615AD7C}" sibTransId="{BA5929BB-E18E-48CA-8707-CF26A4021846}"/>
    <dgm:cxn modelId="{DC1C9A54-DE15-49D6-96D2-2400FDFD40F1}" type="presOf" srcId="{F5A17DDF-B24C-47DE-82A2-4A9D7E2A6701}" destId="{334B08FC-5870-4C5E-A5A1-5AD5C9FB89A1}" srcOrd="1" destOrd="0" presId="urn:microsoft.com/office/officeart/2005/8/layout/target3"/>
    <dgm:cxn modelId="{7C71B9C4-A886-4321-B309-8B2B7D2F2B52}" srcId="{9D114164-F516-45F6-B786-D09120E1CFF8}" destId="{50E9F423-005B-44AC-92E6-70E8564DA436}" srcOrd="2" destOrd="0" parTransId="{F9A705C0-FC13-42F1-8751-5B77B72CEC77}" sibTransId="{E027225C-519E-427E-B4AD-66B7450FF954}"/>
    <dgm:cxn modelId="{5C2BEE7F-25B7-425C-AF9B-5942672A542D}" type="presOf" srcId="{32AFE0D1-5D98-4C66-A87C-B68B96EC1FB4}" destId="{7E8A6809-36CD-4FDC-8E12-A82DC88B89FA}" srcOrd="0" destOrd="0" presId="urn:microsoft.com/office/officeart/2005/8/layout/target3"/>
    <dgm:cxn modelId="{AF871162-CD21-4060-8C07-79A8AF7565F0}" type="presParOf" srcId="{D3ECD84D-0590-45A9-85B5-9F215C6A3F46}" destId="{64C850B6-B0E8-4452-821A-9E9A9812DB98}" srcOrd="0" destOrd="0" presId="urn:microsoft.com/office/officeart/2005/8/layout/target3"/>
    <dgm:cxn modelId="{403608D3-F22C-4E33-9F69-0FF73CC7D701}" type="presParOf" srcId="{D3ECD84D-0590-45A9-85B5-9F215C6A3F46}" destId="{D87D8551-E695-45CD-A082-FE0F5B235E86}" srcOrd="1" destOrd="0" presId="urn:microsoft.com/office/officeart/2005/8/layout/target3"/>
    <dgm:cxn modelId="{FB06CA23-9C93-4901-B09F-308F2AB4369E}" type="presParOf" srcId="{D3ECD84D-0590-45A9-85B5-9F215C6A3F46}" destId="{9BCC47CF-7F45-44FD-82EB-D2C1FE910521}" srcOrd="2" destOrd="0" presId="urn:microsoft.com/office/officeart/2005/8/layout/target3"/>
    <dgm:cxn modelId="{DE27C022-6503-4ADC-8CF5-0E69AAA82F4A}" type="presParOf" srcId="{D3ECD84D-0590-45A9-85B5-9F215C6A3F46}" destId="{9F7A186E-D08F-442D-8E10-42AC9B73DBA0}" srcOrd="3" destOrd="0" presId="urn:microsoft.com/office/officeart/2005/8/layout/target3"/>
    <dgm:cxn modelId="{75D79099-5498-40B6-AF07-5FA07FF6748D}" type="presParOf" srcId="{D3ECD84D-0590-45A9-85B5-9F215C6A3F46}" destId="{885A91B2-806B-461F-9D9A-D4BE7710954D}" srcOrd="4" destOrd="0" presId="urn:microsoft.com/office/officeart/2005/8/layout/target3"/>
    <dgm:cxn modelId="{F4F2436F-EE3E-469D-AE8F-2373FCBCFDA4}" type="presParOf" srcId="{D3ECD84D-0590-45A9-85B5-9F215C6A3F46}" destId="{7E8A6809-36CD-4FDC-8E12-A82DC88B89FA}" srcOrd="5" destOrd="0" presId="urn:microsoft.com/office/officeart/2005/8/layout/target3"/>
    <dgm:cxn modelId="{9D2CD778-B005-40A6-9137-74CB6077E587}" type="presParOf" srcId="{D3ECD84D-0590-45A9-85B5-9F215C6A3F46}" destId="{3FBE011B-DEAD-4E3C-8C58-A06B54F89AB1}" srcOrd="6" destOrd="0" presId="urn:microsoft.com/office/officeart/2005/8/layout/target3"/>
    <dgm:cxn modelId="{75D9BFEE-E0AF-4CB3-90C4-9BE29F4C4118}" type="presParOf" srcId="{D3ECD84D-0590-45A9-85B5-9F215C6A3F46}" destId="{2F9F1A78-4147-42F7-A57E-BAA18DA1D366}" srcOrd="7" destOrd="0" presId="urn:microsoft.com/office/officeart/2005/8/layout/target3"/>
    <dgm:cxn modelId="{083D399B-00B3-4885-8BF0-4C6C65D08C35}" type="presParOf" srcId="{D3ECD84D-0590-45A9-85B5-9F215C6A3F46}" destId="{C147BA56-7F2A-49C7-96F4-070C7BF3001A}" srcOrd="8" destOrd="0" presId="urn:microsoft.com/office/officeart/2005/8/layout/target3"/>
    <dgm:cxn modelId="{B3844C6F-FEBB-4AB2-805C-049FD4E713B6}" type="presParOf" srcId="{D3ECD84D-0590-45A9-85B5-9F215C6A3F46}" destId="{8AC00171-AF43-4944-ACFC-D7EE8523C2A8}" srcOrd="9" destOrd="0" presId="urn:microsoft.com/office/officeart/2005/8/layout/target3"/>
    <dgm:cxn modelId="{8915E85D-4CF0-45D4-8271-CF94C754234D}" type="presParOf" srcId="{D3ECD84D-0590-45A9-85B5-9F215C6A3F46}" destId="{AFA15937-5F8B-4A78-91A3-420428ECF7E5}" srcOrd="10" destOrd="0" presId="urn:microsoft.com/office/officeart/2005/8/layout/target3"/>
    <dgm:cxn modelId="{DCDB43A9-F0CF-45BD-A13C-00B8878F22B0}" type="presParOf" srcId="{D3ECD84D-0590-45A9-85B5-9F215C6A3F46}" destId="{5986A9B9-DDFD-4FB5-AEF3-AD4DE6CBBF2E}" srcOrd="11" destOrd="0" presId="urn:microsoft.com/office/officeart/2005/8/layout/target3"/>
    <dgm:cxn modelId="{828A2910-FC7E-446B-8749-759775E64CB4}" type="presParOf" srcId="{D3ECD84D-0590-45A9-85B5-9F215C6A3F46}" destId="{C0DF3A04-510A-41FF-9EB6-ECC019DB815A}" srcOrd="12" destOrd="0" presId="urn:microsoft.com/office/officeart/2005/8/layout/target3"/>
    <dgm:cxn modelId="{AEC75E3D-2649-4522-9367-B661CB691CB2}" type="presParOf" srcId="{D3ECD84D-0590-45A9-85B5-9F215C6A3F46}" destId="{62110CDF-2E24-46DB-856F-0DB883872920}" srcOrd="13" destOrd="0" presId="urn:microsoft.com/office/officeart/2005/8/layout/target3"/>
    <dgm:cxn modelId="{6125FE55-F7EB-477C-92FA-25912CC7DAD2}" type="presParOf" srcId="{D3ECD84D-0590-45A9-85B5-9F215C6A3F46}" destId="{24B9E54C-59FC-4AD3-9FEF-E18323DEC696}" srcOrd="14" destOrd="0" presId="urn:microsoft.com/office/officeart/2005/8/layout/target3"/>
    <dgm:cxn modelId="{5BE9C22D-DDE1-480C-83A7-A7832293A1FF}" type="presParOf" srcId="{D3ECD84D-0590-45A9-85B5-9F215C6A3F46}" destId="{334B08FC-5870-4C5E-A5A1-5AD5C9FB89A1}" srcOrd="15"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0BE35D3-77B4-4786-8E21-EA5333063816}" type="doc">
      <dgm:prSet loTypeId="urn:microsoft.com/office/officeart/2005/8/layout/radial5" loCatId="relationship" qsTypeId="urn:microsoft.com/office/officeart/2005/8/quickstyle/3d3" qsCatId="3D" csTypeId="urn:microsoft.com/office/officeart/2005/8/colors/accent2_2" csCatId="accent2" phldr="1"/>
      <dgm:spPr/>
      <dgm:t>
        <a:bodyPr/>
        <a:lstStyle/>
        <a:p>
          <a:endParaRPr lang="zh-CN" altLang="en-US"/>
        </a:p>
      </dgm:t>
    </dgm:pt>
    <dgm:pt modelId="{45A1E37A-3CB3-4365-B85B-5F299D5A340D}">
      <dgm:prSet phldrT="[文本]" custT="1"/>
      <dgm:spPr>
        <a:solidFill>
          <a:srgbClr val="C00000"/>
        </a:solidFill>
      </dgm:spPr>
      <dgm:t>
        <a:bodyPr/>
        <a:lstStyle/>
        <a:p>
          <a:r>
            <a:rPr lang="zh-CN" altLang="en-US" sz="2000" b="1" dirty="0" smtClean="0"/>
            <a:t>中心</a:t>
          </a:r>
          <a:endParaRPr lang="zh-CN" altLang="en-US" sz="2000" b="1" dirty="0"/>
        </a:p>
      </dgm:t>
    </dgm:pt>
    <dgm:pt modelId="{DD207895-B219-4B7E-9D5A-E27DDF94A85B}" type="parTrans" cxnId="{49D953FF-07E7-40A5-B0BE-44992C6394DD}">
      <dgm:prSet/>
      <dgm:spPr/>
      <dgm:t>
        <a:bodyPr/>
        <a:lstStyle/>
        <a:p>
          <a:endParaRPr lang="zh-CN" altLang="en-US"/>
        </a:p>
      </dgm:t>
    </dgm:pt>
    <dgm:pt modelId="{5A4DB1C6-828C-4550-9F01-A369BBB856DD}" type="sibTrans" cxnId="{49D953FF-07E7-40A5-B0BE-44992C6394DD}">
      <dgm:prSet/>
      <dgm:spPr/>
      <dgm:t>
        <a:bodyPr/>
        <a:lstStyle/>
        <a:p>
          <a:endParaRPr lang="zh-CN" altLang="en-US"/>
        </a:p>
      </dgm:t>
    </dgm:pt>
    <dgm:pt modelId="{084C2BEE-FFB3-43BE-81C6-470E3FDFE288}">
      <dgm:prSet phldrT="[文本]" custT="1"/>
      <dgm:spPr/>
      <dgm:t>
        <a:bodyPr/>
        <a:lstStyle/>
        <a:p>
          <a:r>
            <a:rPr lang="zh-CN" altLang="en-US" sz="1800" b="1" dirty="0" smtClean="0"/>
            <a:t>国际电子商务中心</a:t>
          </a:r>
          <a:endParaRPr lang="zh-CN" altLang="en-US" sz="1800" b="1" dirty="0"/>
        </a:p>
      </dgm:t>
    </dgm:pt>
    <dgm:pt modelId="{C0A4CC25-4E0C-4E57-8EBC-E79575CA9D33}" type="parTrans" cxnId="{3C3FB852-7662-409F-957A-C6BACEAED6B0}">
      <dgm:prSet/>
      <dgm:spPr/>
      <dgm:t>
        <a:bodyPr/>
        <a:lstStyle/>
        <a:p>
          <a:endParaRPr lang="zh-CN" altLang="en-US"/>
        </a:p>
      </dgm:t>
    </dgm:pt>
    <dgm:pt modelId="{F530B546-B697-4072-AEAC-B2DCB61BC45A}" type="sibTrans" cxnId="{3C3FB852-7662-409F-957A-C6BACEAED6B0}">
      <dgm:prSet/>
      <dgm:spPr/>
      <dgm:t>
        <a:bodyPr/>
        <a:lstStyle/>
        <a:p>
          <a:endParaRPr lang="zh-CN" altLang="en-US"/>
        </a:p>
      </dgm:t>
    </dgm:pt>
    <dgm:pt modelId="{4F99EFEE-5DCF-4587-ADC6-F8302E3D7AF9}">
      <dgm:prSet phldrT="[文本]" custT="1"/>
      <dgm:spPr/>
      <dgm:t>
        <a:bodyPr/>
        <a:lstStyle/>
        <a:p>
          <a:r>
            <a:rPr lang="zh-CN" altLang="en-US" sz="1800" b="1" dirty="0" smtClean="0"/>
            <a:t>全国云计算和大数据产业中心</a:t>
          </a:r>
          <a:endParaRPr lang="zh-CN" altLang="en-US" sz="1800" b="1" dirty="0"/>
        </a:p>
      </dgm:t>
    </dgm:pt>
    <dgm:pt modelId="{494F0B11-713C-4B4F-B48C-72040F073929}" type="parTrans" cxnId="{B8017CE6-F305-4A0A-B09A-D4823E662CDB}">
      <dgm:prSet/>
      <dgm:spPr/>
      <dgm:t>
        <a:bodyPr/>
        <a:lstStyle/>
        <a:p>
          <a:endParaRPr lang="zh-CN" altLang="en-US"/>
        </a:p>
      </dgm:t>
    </dgm:pt>
    <dgm:pt modelId="{C6A1FFE2-02CB-47C8-AFA5-8AB4223C6B8D}" type="sibTrans" cxnId="{B8017CE6-F305-4A0A-B09A-D4823E662CDB}">
      <dgm:prSet/>
      <dgm:spPr/>
      <dgm:t>
        <a:bodyPr/>
        <a:lstStyle/>
        <a:p>
          <a:endParaRPr lang="zh-CN" altLang="en-US"/>
        </a:p>
      </dgm:t>
    </dgm:pt>
    <dgm:pt modelId="{E89743C7-1B74-46BF-A37B-2B2077C507D2}">
      <dgm:prSet phldrT="[文本]" custT="1"/>
      <dgm:spPr/>
      <dgm:t>
        <a:bodyPr/>
        <a:lstStyle/>
        <a:p>
          <a:r>
            <a:rPr lang="zh-CN" altLang="en-US" sz="1800" b="1" dirty="0" smtClean="0"/>
            <a:t>全国物联网产业中心</a:t>
          </a:r>
          <a:endParaRPr lang="zh-CN" altLang="en-US" sz="1800" b="1" dirty="0"/>
        </a:p>
      </dgm:t>
    </dgm:pt>
    <dgm:pt modelId="{E1F48450-4614-4E5F-94F6-40EC22F0AF4A}" type="parTrans" cxnId="{85B39ED2-5DE7-4858-BEA6-854EA59AA811}">
      <dgm:prSet/>
      <dgm:spPr/>
      <dgm:t>
        <a:bodyPr/>
        <a:lstStyle/>
        <a:p>
          <a:endParaRPr lang="zh-CN" altLang="en-US"/>
        </a:p>
      </dgm:t>
    </dgm:pt>
    <dgm:pt modelId="{5A552BB5-E98C-4A31-AC25-239BB1D7892A}" type="sibTrans" cxnId="{85B39ED2-5DE7-4858-BEA6-854EA59AA811}">
      <dgm:prSet/>
      <dgm:spPr/>
      <dgm:t>
        <a:bodyPr/>
        <a:lstStyle/>
        <a:p>
          <a:endParaRPr lang="zh-CN" altLang="en-US"/>
        </a:p>
      </dgm:t>
    </dgm:pt>
    <dgm:pt modelId="{4074F6BB-46CC-4D45-B244-47181CFA94C5}">
      <dgm:prSet phldrT="[文本]" custT="1"/>
      <dgm:spPr/>
      <dgm:t>
        <a:bodyPr/>
        <a:lstStyle/>
        <a:p>
          <a:r>
            <a:rPr lang="zh-CN" altLang="en-US" sz="1800" b="1" dirty="0" smtClean="0"/>
            <a:t>全国互联网金融创新中心</a:t>
          </a:r>
          <a:endParaRPr lang="zh-CN" altLang="en-US" sz="1800" b="1" dirty="0"/>
        </a:p>
      </dgm:t>
    </dgm:pt>
    <dgm:pt modelId="{3D4E27A2-6EAD-4F27-8B83-106034E1BD40}" type="parTrans" cxnId="{A99875E6-15FD-4F09-ACB6-ADD25B6D26B0}">
      <dgm:prSet/>
      <dgm:spPr/>
      <dgm:t>
        <a:bodyPr/>
        <a:lstStyle/>
        <a:p>
          <a:endParaRPr lang="zh-CN" altLang="en-US"/>
        </a:p>
      </dgm:t>
    </dgm:pt>
    <dgm:pt modelId="{8EE1F867-9E7B-4061-9C69-1C8E7C35A615}" type="sibTrans" cxnId="{A99875E6-15FD-4F09-ACB6-ADD25B6D26B0}">
      <dgm:prSet/>
      <dgm:spPr/>
      <dgm:t>
        <a:bodyPr/>
        <a:lstStyle/>
        <a:p>
          <a:endParaRPr lang="zh-CN" altLang="en-US"/>
        </a:p>
      </dgm:t>
    </dgm:pt>
    <dgm:pt modelId="{1736D518-616E-49B4-A728-643BC6B42E4A}">
      <dgm:prSet phldrT="[文本]" custT="1"/>
      <dgm:spPr/>
      <dgm:t>
        <a:bodyPr/>
        <a:lstStyle/>
        <a:p>
          <a:r>
            <a:rPr lang="zh-CN" altLang="en-US" sz="1800" b="1" dirty="0" smtClean="0"/>
            <a:t>全国智慧物流中心</a:t>
          </a:r>
          <a:endParaRPr lang="zh-CN" altLang="en-US" sz="1800" b="1" dirty="0"/>
        </a:p>
      </dgm:t>
    </dgm:pt>
    <dgm:pt modelId="{A5E273AA-9318-4DB0-A786-4039A67481A9}" type="parTrans" cxnId="{279B684C-696D-4C85-8CEA-B7619B5465B0}">
      <dgm:prSet/>
      <dgm:spPr/>
      <dgm:t>
        <a:bodyPr/>
        <a:lstStyle/>
        <a:p>
          <a:endParaRPr lang="zh-CN" altLang="en-US"/>
        </a:p>
      </dgm:t>
    </dgm:pt>
    <dgm:pt modelId="{4831DA65-81CE-4CE9-8DE7-105D589ECD96}" type="sibTrans" cxnId="{279B684C-696D-4C85-8CEA-B7619B5465B0}">
      <dgm:prSet/>
      <dgm:spPr/>
      <dgm:t>
        <a:bodyPr/>
        <a:lstStyle/>
        <a:p>
          <a:endParaRPr lang="zh-CN" altLang="en-US"/>
        </a:p>
      </dgm:t>
    </dgm:pt>
    <dgm:pt modelId="{F541A328-2AC5-4D20-9FB6-3FFD8661B29D}">
      <dgm:prSet phldrT="[文本]" custT="1"/>
      <dgm:spPr/>
      <dgm:t>
        <a:bodyPr/>
        <a:lstStyle/>
        <a:p>
          <a:r>
            <a:rPr lang="zh-CN" altLang="en-US" sz="1800" b="1" dirty="0" smtClean="0"/>
            <a:t>数字内容产业中心</a:t>
          </a:r>
          <a:endParaRPr lang="zh-CN" altLang="en-US" sz="1800" b="1" dirty="0"/>
        </a:p>
      </dgm:t>
    </dgm:pt>
    <dgm:pt modelId="{3D707F4A-D989-4E60-9E90-52A063189C87}" type="parTrans" cxnId="{AF4F21AD-E505-46EF-9812-1FBA80E84E97}">
      <dgm:prSet/>
      <dgm:spPr/>
      <dgm:t>
        <a:bodyPr/>
        <a:lstStyle/>
        <a:p>
          <a:endParaRPr lang="zh-CN" altLang="en-US"/>
        </a:p>
      </dgm:t>
    </dgm:pt>
    <dgm:pt modelId="{21A4EADC-23EA-4D27-B8A3-59EBB805C48F}" type="sibTrans" cxnId="{AF4F21AD-E505-46EF-9812-1FBA80E84E97}">
      <dgm:prSet/>
      <dgm:spPr/>
      <dgm:t>
        <a:bodyPr/>
        <a:lstStyle/>
        <a:p>
          <a:endParaRPr lang="zh-CN" altLang="en-US"/>
        </a:p>
      </dgm:t>
    </dgm:pt>
    <dgm:pt modelId="{7408D1A4-4512-42EF-8A63-421BD6C0E8EA}" type="pres">
      <dgm:prSet presAssocID="{00BE35D3-77B4-4786-8E21-EA5333063816}" presName="Name0" presStyleCnt="0">
        <dgm:presLayoutVars>
          <dgm:chMax val="1"/>
          <dgm:dir/>
          <dgm:animLvl val="ctr"/>
          <dgm:resizeHandles val="exact"/>
        </dgm:presLayoutVars>
      </dgm:prSet>
      <dgm:spPr/>
      <dgm:t>
        <a:bodyPr/>
        <a:lstStyle/>
        <a:p>
          <a:endParaRPr lang="zh-CN" altLang="en-US"/>
        </a:p>
      </dgm:t>
    </dgm:pt>
    <dgm:pt modelId="{3DCFD525-4D13-43CE-A947-65A7E018F9A8}" type="pres">
      <dgm:prSet presAssocID="{45A1E37A-3CB3-4365-B85B-5F299D5A340D}" presName="centerShape" presStyleLbl="node0" presStyleIdx="0" presStyleCnt="1" custScaleX="139644" custScaleY="138932"/>
      <dgm:spPr/>
      <dgm:t>
        <a:bodyPr/>
        <a:lstStyle/>
        <a:p>
          <a:endParaRPr lang="zh-CN" altLang="en-US"/>
        </a:p>
      </dgm:t>
    </dgm:pt>
    <dgm:pt modelId="{1825A922-CE9B-4AB6-BAE6-4F07360781EB}" type="pres">
      <dgm:prSet presAssocID="{C0A4CC25-4E0C-4E57-8EBC-E79575CA9D33}" presName="parTrans" presStyleLbl="sibTrans2D1" presStyleIdx="0" presStyleCnt="6"/>
      <dgm:spPr/>
      <dgm:t>
        <a:bodyPr/>
        <a:lstStyle/>
        <a:p>
          <a:endParaRPr lang="zh-CN" altLang="en-US"/>
        </a:p>
      </dgm:t>
    </dgm:pt>
    <dgm:pt modelId="{87000BA6-11BD-4A70-8A07-AE460EB45BE2}" type="pres">
      <dgm:prSet presAssocID="{C0A4CC25-4E0C-4E57-8EBC-E79575CA9D33}" presName="connectorText" presStyleLbl="sibTrans2D1" presStyleIdx="0" presStyleCnt="6"/>
      <dgm:spPr/>
      <dgm:t>
        <a:bodyPr/>
        <a:lstStyle/>
        <a:p>
          <a:endParaRPr lang="zh-CN" altLang="en-US"/>
        </a:p>
      </dgm:t>
    </dgm:pt>
    <dgm:pt modelId="{454DF8B6-1F01-40FC-A516-08D0E6A489EB}" type="pres">
      <dgm:prSet presAssocID="{084C2BEE-FFB3-43BE-81C6-470E3FDFE288}" presName="node" presStyleLbl="node1" presStyleIdx="0" presStyleCnt="6" custRadScaleRad="100081" custRadScaleInc="-10261">
        <dgm:presLayoutVars>
          <dgm:bulletEnabled val="1"/>
        </dgm:presLayoutVars>
      </dgm:prSet>
      <dgm:spPr/>
      <dgm:t>
        <a:bodyPr/>
        <a:lstStyle/>
        <a:p>
          <a:endParaRPr lang="zh-CN" altLang="en-US"/>
        </a:p>
      </dgm:t>
    </dgm:pt>
    <dgm:pt modelId="{F736B21D-EDAE-44E7-92B1-2255FFE2DBA9}" type="pres">
      <dgm:prSet presAssocID="{494F0B11-713C-4B4F-B48C-72040F073929}" presName="parTrans" presStyleLbl="sibTrans2D1" presStyleIdx="1" presStyleCnt="6"/>
      <dgm:spPr/>
      <dgm:t>
        <a:bodyPr/>
        <a:lstStyle/>
        <a:p>
          <a:endParaRPr lang="zh-CN" altLang="en-US"/>
        </a:p>
      </dgm:t>
    </dgm:pt>
    <dgm:pt modelId="{CEA00A2B-1059-4270-AB8A-394AF65C75FE}" type="pres">
      <dgm:prSet presAssocID="{494F0B11-713C-4B4F-B48C-72040F073929}" presName="connectorText" presStyleLbl="sibTrans2D1" presStyleIdx="1" presStyleCnt="6"/>
      <dgm:spPr/>
      <dgm:t>
        <a:bodyPr/>
        <a:lstStyle/>
        <a:p>
          <a:endParaRPr lang="zh-CN" altLang="en-US"/>
        </a:p>
      </dgm:t>
    </dgm:pt>
    <dgm:pt modelId="{5A904E2F-5518-4AE9-AE1A-EEB31C2EC657}" type="pres">
      <dgm:prSet presAssocID="{4F99EFEE-5DCF-4587-ADC6-F8302E3D7AF9}" presName="node" presStyleLbl="node1" presStyleIdx="1" presStyleCnt="6" custRadScaleRad="95968">
        <dgm:presLayoutVars>
          <dgm:bulletEnabled val="1"/>
        </dgm:presLayoutVars>
      </dgm:prSet>
      <dgm:spPr/>
      <dgm:t>
        <a:bodyPr/>
        <a:lstStyle/>
        <a:p>
          <a:endParaRPr lang="zh-CN" altLang="en-US"/>
        </a:p>
      </dgm:t>
    </dgm:pt>
    <dgm:pt modelId="{64F62467-3C9F-40F9-81AE-33478CD4E31E}" type="pres">
      <dgm:prSet presAssocID="{E1F48450-4614-4E5F-94F6-40EC22F0AF4A}" presName="parTrans" presStyleLbl="sibTrans2D1" presStyleIdx="2" presStyleCnt="6"/>
      <dgm:spPr/>
      <dgm:t>
        <a:bodyPr/>
        <a:lstStyle/>
        <a:p>
          <a:endParaRPr lang="zh-CN" altLang="en-US"/>
        </a:p>
      </dgm:t>
    </dgm:pt>
    <dgm:pt modelId="{14E10613-F8A6-4972-8CDD-0BC1F9D0D4F4}" type="pres">
      <dgm:prSet presAssocID="{E1F48450-4614-4E5F-94F6-40EC22F0AF4A}" presName="connectorText" presStyleLbl="sibTrans2D1" presStyleIdx="2" presStyleCnt="6"/>
      <dgm:spPr/>
      <dgm:t>
        <a:bodyPr/>
        <a:lstStyle/>
        <a:p>
          <a:endParaRPr lang="zh-CN" altLang="en-US"/>
        </a:p>
      </dgm:t>
    </dgm:pt>
    <dgm:pt modelId="{5E313393-170A-4D01-BA66-CB3C86D1B2A0}" type="pres">
      <dgm:prSet presAssocID="{E89743C7-1B74-46BF-A37B-2B2077C507D2}" presName="node" presStyleLbl="node1" presStyleIdx="2" presStyleCnt="6" custRadScaleRad="97191" custRadScaleInc="7471">
        <dgm:presLayoutVars>
          <dgm:bulletEnabled val="1"/>
        </dgm:presLayoutVars>
      </dgm:prSet>
      <dgm:spPr/>
      <dgm:t>
        <a:bodyPr/>
        <a:lstStyle/>
        <a:p>
          <a:endParaRPr lang="zh-CN" altLang="en-US"/>
        </a:p>
      </dgm:t>
    </dgm:pt>
    <dgm:pt modelId="{8CC15FF6-0475-4841-B768-BB6D018991C5}" type="pres">
      <dgm:prSet presAssocID="{3D4E27A2-6EAD-4F27-8B83-106034E1BD40}" presName="parTrans" presStyleLbl="sibTrans2D1" presStyleIdx="3" presStyleCnt="6"/>
      <dgm:spPr/>
      <dgm:t>
        <a:bodyPr/>
        <a:lstStyle/>
        <a:p>
          <a:endParaRPr lang="zh-CN" altLang="en-US"/>
        </a:p>
      </dgm:t>
    </dgm:pt>
    <dgm:pt modelId="{02EEA1F5-6260-4C82-8ABE-2BE59CA39132}" type="pres">
      <dgm:prSet presAssocID="{3D4E27A2-6EAD-4F27-8B83-106034E1BD40}" presName="connectorText" presStyleLbl="sibTrans2D1" presStyleIdx="3" presStyleCnt="6"/>
      <dgm:spPr/>
      <dgm:t>
        <a:bodyPr/>
        <a:lstStyle/>
        <a:p>
          <a:endParaRPr lang="zh-CN" altLang="en-US"/>
        </a:p>
      </dgm:t>
    </dgm:pt>
    <dgm:pt modelId="{1D37C125-E018-473E-8003-CD77F5CAD830}" type="pres">
      <dgm:prSet presAssocID="{4074F6BB-46CC-4D45-B244-47181CFA94C5}" presName="node" presStyleLbl="node1" presStyleIdx="3" presStyleCnt="6">
        <dgm:presLayoutVars>
          <dgm:bulletEnabled val="1"/>
        </dgm:presLayoutVars>
      </dgm:prSet>
      <dgm:spPr/>
      <dgm:t>
        <a:bodyPr/>
        <a:lstStyle/>
        <a:p>
          <a:endParaRPr lang="zh-CN" altLang="en-US"/>
        </a:p>
      </dgm:t>
    </dgm:pt>
    <dgm:pt modelId="{7E3CE7F4-52EE-46DA-903F-C8F74602F768}" type="pres">
      <dgm:prSet presAssocID="{A5E273AA-9318-4DB0-A786-4039A67481A9}" presName="parTrans" presStyleLbl="sibTrans2D1" presStyleIdx="4" presStyleCnt="6"/>
      <dgm:spPr/>
      <dgm:t>
        <a:bodyPr/>
        <a:lstStyle/>
        <a:p>
          <a:endParaRPr lang="zh-CN" altLang="en-US"/>
        </a:p>
      </dgm:t>
    </dgm:pt>
    <dgm:pt modelId="{79B1A313-A7DE-44D0-B3FB-6D4572142F01}" type="pres">
      <dgm:prSet presAssocID="{A5E273AA-9318-4DB0-A786-4039A67481A9}" presName="connectorText" presStyleLbl="sibTrans2D1" presStyleIdx="4" presStyleCnt="6"/>
      <dgm:spPr/>
      <dgm:t>
        <a:bodyPr/>
        <a:lstStyle/>
        <a:p>
          <a:endParaRPr lang="zh-CN" altLang="en-US"/>
        </a:p>
      </dgm:t>
    </dgm:pt>
    <dgm:pt modelId="{81792536-6B76-4658-95FE-DFE56801A17D}" type="pres">
      <dgm:prSet presAssocID="{1736D518-616E-49B4-A728-643BC6B42E4A}" presName="node" presStyleLbl="node1" presStyleIdx="4" presStyleCnt="6">
        <dgm:presLayoutVars>
          <dgm:bulletEnabled val="1"/>
        </dgm:presLayoutVars>
      </dgm:prSet>
      <dgm:spPr/>
      <dgm:t>
        <a:bodyPr/>
        <a:lstStyle/>
        <a:p>
          <a:endParaRPr lang="zh-CN" altLang="en-US"/>
        </a:p>
      </dgm:t>
    </dgm:pt>
    <dgm:pt modelId="{BF845D56-1952-41D3-A8C8-B4B5E63C0221}" type="pres">
      <dgm:prSet presAssocID="{3D707F4A-D989-4E60-9E90-52A063189C87}" presName="parTrans" presStyleLbl="sibTrans2D1" presStyleIdx="5" presStyleCnt="6"/>
      <dgm:spPr/>
      <dgm:t>
        <a:bodyPr/>
        <a:lstStyle/>
        <a:p>
          <a:endParaRPr lang="zh-CN" altLang="en-US"/>
        </a:p>
      </dgm:t>
    </dgm:pt>
    <dgm:pt modelId="{2E662CF7-2A95-49D9-8D28-82D5F0CA621D}" type="pres">
      <dgm:prSet presAssocID="{3D707F4A-D989-4E60-9E90-52A063189C87}" presName="connectorText" presStyleLbl="sibTrans2D1" presStyleIdx="5" presStyleCnt="6"/>
      <dgm:spPr/>
      <dgm:t>
        <a:bodyPr/>
        <a:lstStyle/>
        <a:p>
          <a:endParaRPr lang="zh-CN" altLang="en-US"/>
        </a:p>
      </dgm:t>
    </dgm:pt>
    <dgm:pt modelId="{B496701D-CE07-45AB-9842-8BA9782FAD5A}" type="pres">
      <dgm:prSet presAssocID="{F541A328-2AC5-4D20-9FB6-3FFD8661B29D}" presName="node" presStyleLbl="node1" presStyleIdx="5" presStyleCnt="6" custRadScaleRad="102890" custRadScaleInc="-7057">
        <dgm:presLayoutVars>
          <dgm:bulletEnabled val="1"/>
        </dgm:presLayoutVars>
      </dgm:prSet>
      <dgm:spPr/>
      <dgm:t>
        <a:bodyPr/>
        <a:lstStyle/>
        <a:p>
          <a:endParaRPr lang="zh-CN" altLang="en-US"/>
        </a:p>
      </dgm:t>
    </dgm:pt>
  </dgm:ptLst>
  <dgm:cxnLst>
    <dgm:cxn modelId="{636DF935-4802-4A61-9025-48232DF79B8F}" type="presOf" srcId="{3D4E27A2-6EAD-4F27-8B83-106034E1BD40}" destId="{8CC15FF6-0475-4841-B768-BB6D018991C5}" srcOrd="0" destOrd="0" presId="urn:microsoft.com/office/officeart/2005/8/layout/radial5"/>
    <dgm:cxn modelId="{6BAE5F65-4BA3-469B-830C-8E6367180A91}" type="presOf" srcId="{3D707F4A-D989-4E60-9E90-52A063189C87}" destId="{2E662CF7-2A95-49D9-8D28-82D5F0CA621D}" srcOrd="1" destOrd="0" presId="urn:microsoft.com/office/officeart/2005/8/layout/radial5"/>
    <dgm:cxn modelId="{FBFCE11B-CFB5-4706-9D9B-A74E9101D1E1}" type="presOf" srcId="{4074F6BB-46CC-4D45-B244-47181CFA94C5}" destId="{1D37C125-E018-473E-8003-CD77F5CAD830}" srcOrd="0" destOrd="0" presId="urn:microsoft.com/office/officeart/2005/8/layout/radial5"/>
    <dgm:cxn modelId="{46B41A5D-8D0A-4AA0-93C7-A328D8C47A63}" type="presOf" srcId="{3D707F4A-D989-4E60-9E90-52A063189C87}" destId="{BF845D56-1952-41D3-A8C8-B4B5E63C0221}" srcOrd="0" destOrd="0" presId="urn:microsoft.com/office/officeart/2005/8/layout/radial5"/>
    <dgm:cxn modelId="{A99875E6-15FD-4F09-ACB6-ADD25B6D26B0}" srcId="{45A1E37A-3CB3-4365-B85B-5F299D5A340D}" destId="{4074F6BB-46CC-4D45-B244-47181CFA94C5}" srcOrd="3" destOrd="0" parTransId="{3D4E27A2-6EAD-4F27-8B83-106034E1BD40}" sibTransId="{8EE1F867-9E7B-4061-9C69-1C8E7C35A615}"/>
    <dgm:cxn modelId="{B8B2A2CF-9E99-4B49-8985-6A87EB491D0C}" type="presOf" srcId="{494F0B11-713C-4B4F-B48C-72040F073929}" destId="{F736B21D-EDAE-44E7-92B1-2255FFE2DBA9}" srcOrd="0" destOrd="0" presId="urn:microsoft.com/office/officeart/2005/8/layout/radial5"/>
    <dgm:cxn modelId="{22ADDE04-B29B-4905-868F-AC3CC9A4A77A}" type="presOf" srcId="{45A1E37A-3CB3-4365-B85B-5F299D5A340D}" destId="{3DCFD525-4D13-43CE-A947-65A7E018F9A8}" srcOrd="0" destOrd="0" presId="urn:microsoft.com/office/officeart/2005/8/layout/radial5"/>
    <dgm:cxn modelId="{B311C1D0-4890-4DC1-B1D3-C3E725882AFB}" type="presOf" srcId="{E1F48450-4614-4E5F-94F6-40EC22F0AF4A}" destId="{14E10613-F8A6-4972-8CDD-0BC1F9D0D4F4}" srcOrd="1" destOrd="0" presId="urn:microsoft.com/office/officeart/2005/8/layout/radial5"/>
    <dgm:cxn modelId="{4B546DCC-CFBF-4BA0-BC10-6C41609C78AD}" type="presOf" srcId="{E1F48450-4614-4E5F-94F6-40EC22F0AF4A}" destId="{64F62467-3C9F-40F9-81AE-33478CD4E31E}" srcOrd="0" destOrd="0" presId="urn:microsoft.com/office/officeart/2005/8/layout/radial5"/>
    <dgm:cxn modelId="{7ABB7CF8-A296-478B-B8A6-AAEF485F5C17}" type="presOf" srcId="{C0A4CC25-4E0C-4E57-8EBC-E79575CA9D33}" destId="{1825A922-CE9B-4AB6-BAE6-4F07360781EB}" srcOrd="0" destOrd="0" presId="urn:microsoft.com/office/officeart/2005/8/layout/radial5"/>
    <dgm:cxn modelId="{3C3FB852-7662-409F-957A-C6BACEAED6B0}" srcId="{45A1E37A-3CB3-4365-B85B-5F299D5A340D}" destId="{084C2BEE-FFB3-43BE-81C6-470E3FDFE288}" srcOrd="0" destOrd="0" parTransId="{C0A4CC25-4E0C-4E57-8EBC-E79575CA9D33}" sibTransId="{F530B546-B697-4072-AEAC-B2DCB61BC45A}"/>
    <dgm:cxn modelId="{14FC7A30-09D4-40FF-9513-5B79A00435C5}" type="presOf" srcId="{00BE35D3-77B4-4786-8E21-EA5333063816}" destId="{7408D1A4-4512-42EF-8A63-421BD6C0E8EA}" srcOrd="0" destOrd="0" presId="urn:microsoft.com/office/officeart/2005/8/layout/radial5"/>
    <dgm:cxn modelId="{AF4F21AD-E505-46EF-9812-1FBA80E84E97}" srcId="{45A1E37A-3CB3-4365-B85B-5F299D5A340D}" destId="{F541A328-2AC5-4D20-9FB6-3FFD8661B29D}" srcOrd="5" destOrd="0" parTransId="{3D707F4A-D989-4E60-9E90-52A063189C87}" sibTransId="{21A4EADC-23EA-4D27-B8A3-59EBB805C48F}"/>
    <dgm:cxn modelId="{279B684C-696D-4C85-8CEA-B7619B5465B0}" srcId="{45A1E37A-3CB3-4365-B85B-5F299D5A340D}" destId="{1736D518-616E-49B4-A728-643BC6B42E4A}" srcOrd="4" destOrd="0" parTransId="{A5E273AA-9318-4DB0-A786-4039A67481A9}" sibTransId="{4831DA65-81CE-4CE9-8DE7-105D589ECD96}"/>
    <dgm:cxn modelId="{85B39ED2-5DE7-4858-BEA6-854EA59AA811}" srcId="{45A1E37A-3CB3-4365-B85B-5F299D5A340D}" destId="{E89743C7-1B74-46BF-A37B-2B2077C507D2}" srcOrd="2" destOrd="0" parTransId="{E1F48450-4614-4E5F-94F6-40EC22F0AF4A}" sibTransId="{5A552BB5-E98C-4A31-AC25-239BB1D7892A}"/>
    <dgm:cxn modelId="{51D1A1EF-B7BB-482E-8DA8-CF3A3CCCB685}" type="presOf" srcId="{E89743C7-1B74-46BF-A37B-2B2077C507D2}" destId="{5E313393-170A-4D01-BA66-CB3C86D1B2A0}" srcOrd="0" destOrd="0" presId="urn:microsoft.com/office/officeart/2005/8/layout/radial5"/>
    <dgm:cxn modelId="{B4E03073-9754-4F81-BBA0-797BAEEE3D74}" type="presOf" srcId="{3D4E27A2-6EAD-4F27-8B83-106034E1BD40}" destId="{02EEA1F5-6260-4C82-8ABE-2BE59CA39132}" srcOrd="1" destOrd="0" presId="urn:microsoft.com/office/officeart/2005/8/layout/radial5"/>
    <dgm:cxn modelId="{F0B4BBD4-D986-45C0-8585-0C537F2E8A9F}" type="presOf" srcId="{A5E273AA-9318-4DB0-A786-4039A67481A9}" destId="{79B1A313-A7DE-44D0-B3FB-6D4572142F01}" srcOrd="1" destOrd="0" presId="urn:microsoft.com/office/officeart/2005/8/layout/radial5"/>
    <dgm:cxn modelId="{3F94237B-738E-4439-8F4F-FDE29F7D8B1B}" type="presOf" srcId="{C0A4CC25-4E0C-4E57-8EBC-E79575CA9D33}" destId="{87000BA6-11BD-4A70-8A07-AE460EB45BE2}" srcOrd="1" destOrd="0" presId="urn:microsoft.com/office/officeart/2005/8/layout/radial5"/>
    <dgm:cxn modelId="{3D884F65-15B7-48AA-B7ED-905D0ECBDDD4}" type="presOf" srcId="{4F99EFEE-5DCF-4587-ADC6-F8302E3D7AF9}" destId="{5A904E2F-5518-4AE9-AE1A-EEB31C2EC657}" srcOrd="0" destOrd="0" presId="urn:microsoft.com/office/officeart/2005/8/layout/radial5"/>
    <dgm:cxn modelId="{097AC135-BA07-4DEA-B5D7-1C7A7F1ED6AA}" type="presOf" srcId="{F541A328-2AC5-4D20-9FB6-3FFD8661B29D}" destId="{B496701D-CE07-45AB-9842-8BA9782FAD5A}" srcOrd="0" destOrd="0" presId="urn:microsoft.com/office/officeart/2005/8/layout/radial5"/>
    <dgm:cxn modelId="{46FB556A-8589-42F5-B7D4-D734AA3104FC}" type="presOf" srcId="{1736D518-616E-49B4-A728-643BC6B42E4A}" destId="{81792536-6B76-4658-95FE-DFE56801A17D}" srcOrd="0" destOrd="0" presId="urn:microsoft.com/office/officeart/2005/8/layout/radial5"/>
    <dgm:cxn modelId="{B8017CE6-F305-4A0A-B09A-D4823E662CDB}" srcId="{45A1E37A-3CB3-4365-B85B-5F299D5A340D}" destId="{4F99EFEE-5DCF-4587-ADC6-F8302E3D7AF9}" srcOrd="1" destOrd="0" parTransId="{494F0B11-713C-4B4F-B48C-72040F073929}" sibTransId="{C6A1FFE2-02CB-47C8-AFA5-8AB4223C6B8D}"/>
    <dgm:cxn modelId="{094B7853-4BCA-4CF8-AD0E-0661BEBD631A}" type="presOf" srcId="{084C2BEE-FFB3-43BE-81C6-470E3FDFE288}" destId="{454DF8B6-1F01-40FC-A516-08D0E6A489EB}" srcOrd="0" destOrd="0" presId="urn:microsoft.com/office/officeart/2005/8/layout/radial5"/>
    <dgm:cxn modelId="{F52C7F0D-5AF6-4051-B492-6DF527B080E2}" type="presOf" srcId="{494F0B11-713C-4B4F-B48C-72040F073929}" destId="{CEA00A2B-1059-4270-AB8A-394AF65C75FE}" srcOrd="1" destOrd="0" presId="urn:microsoft.com/office/officeart/2005/8/layout/radial5"/>
    <dgm:cxn modelId="{2AB636A6-D968-4AE4-933D-73241E599F14}" type="presOf" srcId="{A5E273AA-9318-4DB0-A786-4039A67481A9}" destId="{7E3CE7F4-52EE-46DA-903F-C8F74602F768}" srcOrd="0" destOrd="0" presId="urn:microsoft.com/office/officeart/2005/8/layout/radial5"/>
    <dgm:cxn modelId="{49D953FF-07E7-40A5-B0BE-44992C6394DD}" srcId="{00BE35D3-77B4-4786-8E21-EA5333063816}" destId="{45A1E37A-3CB3-4365-B85B-5F299D5A340D}" srcOrd="0" destOrd="0" parTransId="{DD207895-B219-4B7E-9D5A-E27DDF94A85B}" sibTransId="{5A4DB1C6-828C-4550-9F01-A369BBB856DD}"/>
    <dgm:cxn modelId="{2F281F7E-D8C1-4FFC-8F7E-6F1B13CE8D44}" type="presParOf" srcId="{7408D1A4-4512-42EF-8A63-421BD6C0E8EA}" destId="{3DCFD525-4D13-43CE-A947-65A7E018F9A8}" srcOrd="0" destOrd="0" presId="urn:microsoft.com/office/officeart/2005/8/layout/radial5"/>
    <dgm:cxn modelId="{B8929CE8-0B41-4E95-AE77-9DEF5E0C0A44}" type="presParOf" srcId="{7408D1A4-4512-42EF-8A63-421BD6C0E8EA}" destId="{1825A922-CE9B-4AB6-BAE6-4F07360781EB}" srcOrd="1" destOrd="0" presId="urn:microsoft.com/office/officeart/2005/8/layout/radial5"/>
    <dgm:cxn modelId="{A9E34926-F986-4E60-AEEF-35CDDE6035D9}" type="presParOf" srcId="{1825A922-CE9B-4AB6-BAE6-4F07360781EB}" destId="{87000BA6-11BD-4A70-8A07-AE460EB45BE2}" srcOrd="0" destOrd="0" presId="urn:microsoft.com/office/officeart/2005/8/layout/radial5"/>
    <dgm:cxn modelId="{28B71764-098B-4053-8910-FFC414EC7DF4}" type="presParOf" srcId="{7408D1A4-4512-42EF-8A63-421BD6C0E8EA}" destId="{454DF8B6-1F01-40FC-A516-08D0E6A489EB}" srcOrd="2" destOrd="0" presId="urn:microsoft.com/office/officeart/2005/8/layout/radial5"/>
    <dgm:cxn modelId="{DC1A838A-2389-49BB-A20F-C1BA5610875C}" type="presParOf" srcId="{7408D1A4-4512-42EF-8A63-421BD6C0E8EA}" destId="{F736B21D-EDAE-44E7-92B1-2255FFE2DBA9}" srcOrd="3" destOrd="0" presId="urn:microsoft.com/office/officeart/2005/8/layout/radial5"/>
    <dgm:cxn modelId="{DCDB004C-39D0-4047-BE18-1E791D819D80}" type="presParOf" srcId="{F736B21D-EDAE-44E7-92B1-2255FFE2DBA9}" destId="{CEA00A2B-1059-4270-AB8A-394AF65C75FE}" srcOrd="0" destOrd="0" presId="urn:microsoft.com/office/officeart/2005/8/layout/radial5"/>
    <dgm:cxn modelId="{F75ED5D0-7B44-446C-8542-88EC5A58891F}" type="presParOf" srcId="{7408D1A4-4512-42EF-8A63-421BD6C0E8EA}" destId="{5A904E2F-5518-4AE9-AE1A-EEB31C2EC657}" srcOrd="4" destOrd="0" presId="urn:microsoft.com/office/officeart/2005/8/layout/radial5"/>
    <dgm:cxn modelId="{FD1EE613-C61C-4CAD-B2EF-E0BE8F9DF6FE}" type="presParOf" srcId="{7408D1A4-4512-42EF-8A63-421BD6C0E8EA}" destId="{64F62467-3C9F-40F9-81AE-33478CD4E31E}" srcOrd="5" destOrd="0" presId="urn:microsoft.com/office/officeart/2005/8/layout/radial5"/>
    <dgm:cxn modelId="{50A6CB72-F94D-4998-9D61-DC07D34F767E}" type="presParOf" srcId="{64F62467-3C9F-40F9-81AE-33478CD4E31E}" destId="{14E10613-F8A6-4972-8CDD-0BC1F9D0D4F4}" srcOrd="0" destOrd="0" presId="urn:microsoft.com/office/officeart/2005/8/layout/radial5"/>
    <dgm:cxn modelId="{CA8549E9-A940-4C8C-8A91-A9F8F155123F}" type="presParOf" srcId="{7408D1A4-4512-42EF-8A63-421BD6C0E8EA}" destId="{5E313393-170A-4D01-BA66-CB3C86D1B2A0}" srcOrd="6" destOrd="0" presId="urn:microsoft.com/office/officeart/2005/8/layout/radial5"/>
    <dgm:cxn modelId="{AC12EBB6-F3B1-4801-93A6-42A406F63C41}" type="presParOf" srcId="{7408D1A4-4512-42EF-8A63-421BD6C0E8EA}" destId="{8CC15FF6-0475-4841-B768-BB6D018991C5}" srcOrd="7" destOrd="0" presId="urn:microsoft.com/office/officeart/2005/8/layout/radial5"/>
    <dgm:cxn modelId="{C52D1A62-0B2C-4A3C-A8C0-B18A7E92507C}" type="presParOf" srcId="{8CC15FF6-0475-4841-B768-BB6D018991C5}" destId="{02EEA1F5-6260-4C82-8ABE-2BE59CA39132}" srcOrd="0" destOrd="0" presId="urn:microsoft.com/office/officeart/2005/8/layout/radial5"/>
    <dgm:cxn modelId="{59F4C96C-4BA9-426F-AABA-E7B0E16D8C7D}" type="presParOf" srcId="{7408D1A4-4512-42EF-8A63-421BD6C0E8EA}" destId="{1D37C125-E018-473E-8003-CD77F5CAD830}" srcOrd="8" destOrd="0" presId="urn:microsoft.com/office/officeart/2005/8/layout/radial5"/>
    <dgm:cxn modelId="{527444EB-901E-4FF1-AB7C-88A9A8C7FE65}" type="presParOf" srcId="{7408D1A4-4512-42EF-8A63-421BD6C0E8EA}" destId="{7E3CE7F4-52EE-46DA-903F-C8F74602F768}" srcOrd="9" destOrd="0" presId="urn:microsoft.com/office/officeart/2005/8/layout/radial5"/>
    <dgm:cxn modelId="{766E4CA7-27FA-4D54-9F79-78BA60C4D032}" type="presParOf" srcId="{7E3CE7F4-52EE-46DA-903F-C8F74602F768}" destId="{79B1A313-A7DE-44D0-B3FB-6D4572142F01}" srcOrd="0" destOrd="0" presId="urn:microsoft.com/office/officeart/2005/8/layout/radial5"/>
    <dgm:cxn modelId="{A4DD03F5-3E98-4745-8E30-6C8090182CF1}" type="presParOf" srcId="{7408D1A4-4512-42EF-8A63-421BD6C0E8EA}" destId="{81792536-6B76-4658-95FE-DFE56801A17D}" srcOrd="10" destOrd="0" presId="urn:microsoft.com/office/officeart/2005/8/layout/radial5"/>
    <dgm:cxn modelId="{50734169-3A5F-4826-BAD0-1F5FBB4A6868}" type="presParOf" srcId="{7408D1A4-4512-42EF-8A63-421BD6C0E8EA}" destId="{BF845D56-1952-41D3-A8C8-B4B5E63C0221}" srcOrd="11" destOrd="0" presId="urn:microsoft.com/office/officeart/2005/8/layout/radial5"/>
    <dgm:cxn modelId="{6AB387EC-BEB9-4306-8145-EE78286AA408}" type="presParOf" srcId="{BF845D56-1952-41D3-A8C8-B4B5E63C0221}" destId="{2E662CF7-2A95-49D9-8D28-82D5F0CA621D}" srcOrd="0" destOrd="0" presId="urn:microsoft.com/office/officeart/2005/8/layout/radial5"/>
    <dgm:cxn modelId="{0DAE9079-B01B-47CB-9922-B9C96C91FC4A}" type="presParOf" srcId="{7408D1A4-4512-42EF-8A63-421BD6C0E8EA}" destId="{B496701D-CE07-45AB-9842-8BA9782FAD5A}" srcOrd="12" destOrd="0" presId="urn:microsoft.com/office/officeart/2005/8/layout/radial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9EDD6F7-FFA9-489D-8FE3-ACCBBBDDFD4E}" type="doc">
      <dgm:prSet loTypeId="urn:microsoft.com/office/officeart/2005/8/layout/lProcess3" loCatId="process" qsTypeId="urn:microsoft.com/office/officeart/2005/8/quickstyle/3d1" qsCatId="3D" csTypeId="urn:microsoft.com/office/officeart/2005/8/colors/accent2_2" csCatId="accent2" phldr="1"/>
      <dgm:spPr/>
      <dgm:t>
        <a:bodyPr/>
        <a:lstStyle/>
        <a:p>
          <a:endParaRPr lang="zh-CN" altLang="en-US"/>
        </a:p>
      </dgm:t>
    </dgm:pt>
    <dgm:pt modelId="{BE1124C8-7423-4C98-9F94-3F7AF4D4CD17}">
      <dgm:prSet phldrT="[文本]" custT="1"/>
      <dgm:spPr/>
      <dgm:t>
        <a:bodyPr/>
        <a:lstStyle/>
        <a:p>
          <a:r>
            <a:rPr lang="zh-CN" altLang="en-US" sz="2000" b="1" dirty="0" smtClean="0">
              <a:latin typeface="微软雅黑" pitchFamily="34" charset="-122"/>
              <a:ea typeface="微软雅黑" pitchFamily="34" charset="-122"/>
            </a:rPr>
            <a:t>特色鲜明</a:t>
          </a:r>
          <a:endParaRPr lang="zh-CN" altLang="en-US" sz="2000" b="1" dirty="0">
            <a:latin typeface="微软雅黑" pitchFamily="34" charset="-122"/>
            <a:ea typeface="微软雅黑" pitchFamily="34" charset="-122"/>
          </a:endParaRPr>
        </a:p>
      </dgm:t>
    </dgm:pt>
    <dgm:pt modelId="{09964B98-1EA2-431C-AB44-8A860E137072}" type="parTrans" cxnId="{30479337-4789-4828-B5DC-C581E71E7C58}">
      <dgm:prSet/>
      <dgm:spPr/>
      <dgm:t>
        <a:bodyPr/>
        <a:lstStyle/>
        <a:p>
          <a:endParaRPr lang="zh-CN" altLang="en-US" sz="1400"/>
        </a:p>
      </dgm:t>
    </dgm:pt>
    <dgm:pt modelId="{E5CCB5DF-4261-45C9-84B1-4F7C9A6A3984}" type="sibTrans" cxnId="{30479337-4789-4828-B5DC-C581E71E7C58}">
      <dgm:prSet/>
      <dgm:spPr/>
      <dgm:t>
        <a:bodyPr/>
        <a:lstStyle/>
        <a:p>
          <a:endParaRPr lang="zh-CN" altLang="en-US" sz="1400"/>
        </a:p>
      </dgm:t>
    </dgm:pt>
    <dgm:pt modelId="{218BAD71-9CD3-42B0-9F46-6633A125A8CA}">
      <dgm:prSet phldrT="[文本]" custT="1"/>
      <dgm:spPr>
        <a:gradFill rotWithShape="0">
          <a:gsLst>
            <a:gs pos="0">
              <a:srgbClr val="155F69"/>
            </a:gs>
            <a:gs pos="50000">
              <a:srgbClr val="155F69"/>
            </a:gs>
            <a:gs pos="100000">
              <a:srgbClr val="155F69"/>
            </a:gs>
          </a:gsLst>
        </a:gradFill>
      </dgm:spPr>
      <dgm:t>
        <a:bodyPr/>
        <a:lstStyle/>
        <a:p>
          <a:r>
            <a:rPr lang="zh-CN" altLang="en-US" sz="2000" b="1" dirty="0" smtClean="0">
              <a:latin typeface="微软雅黑" pitchFamily="34" charset="-122"/>
              <a:ea typeface="微软雅黑" pitchFamily="34" charset="-122"/>
            </a:rPr>
            <a:t>国际合作</a:t>
          </a:r>
          <a:endParaRPr lang="zh-CN" altLang="en-US" sz="2000" b="1" dirty="0">
            <a:latin typeface="微软雅黑" pitchFamily="34" charset="-122"/>
            <a:ea typeface="微软雅黑" pitchFamily="34" charset="-122"/>
          </a:endParaRPr>
        </a:p>
      </dgm:t>
    </dgm:pt>
    <dgm:pt modelId="{06355DA5-8FFB-48A4-80C5-5DFBE95A47E8}" type="parTrans" cxnId="{713AFA43-8630-460D-83F3-9FF5174DA9F2}">
      <dgm:prSet/>
      <dgm:spPr/>
      <dgm:t>
        <a:bodyPr/>
        <a:lstStyle/>
        <a:p>
          <a:endParaRPr lang="zh-CN" altLang="en-US" sz="1400"/>
        </a:p>
      </dgm:t>
    </dgm:pt>
    <dgm:pt modelId="{586EA76D-F57C-4EB5-A228-D84A6B9AD215}" type="sibTrans" cxnId="{713AFA43-8630-460D-83F3-9FF5174DA9F2}">
      <dgm:prSet/>
      <dgm:spPr/>
      <dgm:t>
        <a:bodyPr/>
        <a:lstStyle/>
        <a:p>
          <a:endParaRPr lang="zh-CN" altLang="en-US" sz="1400"/>
        </a:p>
      </dgm:t>
    </dgm:pt>
    <dgm:pt modelId="{605BD436-9DB7-4E97-B8F6-6389FE35D510}">
      <dgm:prSet phldrT="[文本]" custT="1"/>
      <dgm:spPr/>
      <dgm:t>
        <a:bodyPr/>
        <a:lstStyle/>
        <a:p>
          <a:r>
            <a:rPr lang="zh-CN" altLang="en-US" sz="2000" b="1" dirty="0" smtClean="0">
              <a:latin typeface="微软雅黑" pitchFamily="34" charset="-122"/>
              <a:ea typeface="微软雅黑" pitchFamily="34" charset="-122"/>
            </a:rPr>
            <a:t>质量提高</a:t>
          </a:r>
          <a:endParaRPr lang="zh-CN" altLang="en-US" sz="2000" b="1" dirty="0">
            <a:latin typeface="微软雅黑" pitchFamily="34" charset="-122"/>
            <a:ea typeface="微软雅黑" pitchFamily="34" charset="-122"/>
          </a:endParaRPr>
        </a:p>
      </dgm:t>
    </dgm:pt>
    <dgm:pt modelId="{D60BCEE0-EDC8-4824-ABE6-90A1E2BA0BCE}" type="parTrans" cxnId="{D62270FE-C372-47DA-B6A4-6AD5E6A531FF}">
      <dgm:prSet/>
      <dgm:spPr/>
      <dgm:t>
        <a:bodyPr/>
        <a:lstStyle/>
        <a:p>
          <a:endParaRPr lang="zh-CN" altLang="en-US" sz="1400"/>
        </a:p>
      </dgm:t>
    </dgm:pt>
    <dgm:pt modelId="{C6C608E7-C448-466A-AF42-B8BD64C8D11E}" type="sibTrans" cxnId="{D62270FE-C372-47DA-B6A4-6AD5E6A531FF}">
      <dgm:prSet/>
      <dgm:spPr/>
      <dgm:t>
        <a:bodyPr/>
        <a:lstStyle/>
        <a:p>
          <a:endParaRPr lang="zh-CN" altLang="en-US" sz="1400"/>
        </a:p>
      </dgm:t>
    </dgm:pt>
    <dgm:pt modelId="{90F27E03-209E-4A25-8013-E822C628B781}">
      <dgm:prSet phldrT="[文本]" custT="1"/>
      <dgm:spPr>
        <a:gradFill rotWithShape="0">
          <a:gsLst>
            <a:gs pos="0">
              <a:srgbClr val="155F69"/>
            </a:gs>
            <a:gs pos="50000">
              <a:srgbClr val="155F69"/>
            </a:gs>
            <a:gs pos="100000">
              <a:srgbClr val="155F69"/>
            </a:gs>
          </a:gsLst>
        </a:gradFill>
      </dgm:spPr>
      <dgm:t>
        <a:bodyPr/>
        <a:lstStyle/>
        <a:p>
          <a:r>
            <a:rPr lang="zh-CN" altLang="en-US" sz="2000" b="1" dirty="0" smtClean="0">
              <a:latin typeface="微软雅黑" pitchFamily="34" charset="-122"/>
              <a:ea typeface="微软雅黑" pitchFamily="34" charset="-122"/>
            </a:rPr>
            <a:t>文化引领</a:t>
          </a:r>
          <a:endParaRPr lang="zh-CN" altLang="en-US" sz="2000" b="1" dirty="0">
            <a:latin typeface="微软雅黑" pitchFamily="34" charset="-122"/>
            <a:ea typeface="微软雅黑" pitchFamily="34" charset="-122"/>
          </a:endParaRPr>
        </a:p>
      </dgm:t>
    </dgm:pt>
    <dgm:pt modelId="{E0503D21-5DF9-4DDB-9109-DC11E2F38707}" type="parTrans" cxnId="{DE687C76-C950-477B-8675-246D8936FCE7}">
      <dgm:prSet/>
      <dgm:spPr/>
      <dgm:t>
        <a:bodyPr/>
        <a:lstStyle/>
        <a:p>
          <a:endParaRPr lang="zh-CN" altLang="en-US" sz="1400"/>
        </a:p>
      </dgm:t>
    </dgm:pt>
    <dgm:pt modelId="{FD983742-6A8D-4423-9D9F-CCF3D9C459A3}" type="sibTrans" cxnId="{DE687C76-C950-477B-8675-246D8936FCE7}">
      <dgm:prSet/>
      <dgm:spPr/>
      <dgm:t>
        <a:bodyPr/>
        <a:lstStyle/>
        <a:p>
          <a:endParaRPr lang="zh-CN" altLang="en-US" sz="1400"/>
        </a:p>
      </dgm:t>
    </dgm:pt>
    <dgm:pt modelId="{5D0C5CFB-AAA4-4C7D-84C0-9EE1FF186FB6}">
      <dgm:prSet phldrT="[文本]" custT="1"/>
      <dgm:spPr/>
      <dgm:t>
        <a:bodyPr/>
        <a:lstStyle/>
        <a:p>
          <a:r>
            <a:rPr lang="zh-CN" altLang="en-US" sz="2000" b="1" dirty="0" smtClean="0">
              <a:latin typeface="微软雅黑" pitchFamily="34" charset="-122"/>
              <a:ea typeface="微软雅黑" pitchFamily="34" charset="-122"/>
            </a:rPr>
            <a:t>激发活力</a:t>
          </a:r>
          <a:endParaRPr lang="zh-CN" altLang="en-US" sz="2000" b="1" dirty="0">
            <a:latin typeface="微软雅黑" pitchFamily="34" charset="-122"/>
            <a:ea typeface="微软雅黑" pitchFamily="34" charset="-122"/>
          </a:endParaRPr>
        </a:p>
      </dgm:t>
    </dgm:pt>
    <dgm:pt modelId="{0E830628-76F8-4513-A1F9-30E92B0C03D4}" type="parTrans" cxnId="{B5A695ED-7FF5-4A78-8E52-2B72BA68C584}">
      <dgm:prSet/>
      <dgm:spPr/>
      <dgm:t>
        <a:bodyPr/>
        <a:lstStyle/>
        <a:p>
          <a:endParaRPr lang="zh-CN" altLang="en-US" sz="1400"/>
        </a:p>
      </dgm:t>
    </dgm:pt>
    <dgm:pt modelId="{87DB8405-E845-493D-BFAE-C0167A3BC5E9}" type="sibTrans" cxnId="{B5A695ED-7FF5-4A78-8E52-2B72BA68C584}">
      <dgm:prSet/>
      <dgm:spPr/>
      <dgm:t>
        <a:bodyPr/>
        <a:lstStyle/>
        <a:p>
          <a:endParaRPr lang="zh-CN" altLang="en-US" sz="1400"/>
        </a:p>
      </dgm:t>
    </dgm:pt>
    <dgm:pt modelId="{13AAC1B4-C4AE-4DC5-929E-6980B3A08349}">
      <dgm:prSet custT="1"/>
      <dgm:spPr>
        <a:gradFill rotWithShape="0">
          <a:gsLst>
            <a:gs pos="0">
              <a:srgbClr val="155F69"/>
            </a:gs>
            <a:gs pos="50000">
              <a:srgbClr val="155F69"/>
            </a:gs>
            <a:gs pos="100000">
              <a:srgbClr val="155F69"/>
            </a:gs>
          </a:gsLst>
        </a:gradFill>
      </dgm:spPr>
      <dgm:t>
        <a:bodyPr/>
        <a:lstStyle/>
        <a:p>
          <a:r>
            <a:rPr lang="zh-CN" altLang="en-US" sz="2000" b="1" dirty="0" smtClean="0">
              <a:latin typeface="微软雅黑" pitchFamily="34" charset="-122"/>
              <a:ea typeface="微软雅黑" pitchFamily="34" charset="-122"/>
            </a:rPr>
            <a:t>重点建设</a:t>
          </a:r>
          <a:endParaRPr lang="zh-CN" altLang="en-US" sz="2000" b="1" dirty="0">
            <a:latin typeface="微软雅黑" pitchFamily="34" charset="-122"/>
            <a:ea typeface="微软雅黑" pitchFamily="34" charset="-122"/>
          </a:endParaRPr>
        </a:p>
      </dgm:t>
    </dgm:pt>
    <dgm:pt modelId="{14518341-2E72-4744-8295-F105C5587EC7}" type="parTrans" cxnId="{E425322D-4DC0-4224-B9FE-0DCADAC06AC0}">
      <dgm:prSet/>
      <dgm:spPr/>
      <dgm:t>
        <a:bodyPr/>
        <a:lstStyle/>
        <a:p>
          <a:endParaRPr lang="zh-CN" altLang="en-US" sz="1400"/>
        </a:p>
      </dgm:t>
    </dgm:pt>
    <dgm:pt modelId="{F981DE44-0BFA-4055-9906-09924242F13E}" type="sibTrans" cxnId="{E425322D-4DC0-4224-B9FE-0DCADAC06AC0}">
      <dgm:prSet/>
      <dgm:spPr/>
      <dgm:t>
        <a:bodyPr/>
        <a:lstStyle/>
        <a:p>
          <a:endParaRPr lang="zh-CN" altLang="en-US" sz="1400"/>
        </a:p>
      </dgm:t>
    </dgm:pt>
    <dgm:pt modelId="{AF3EF239-50C3-4D94-996E-D99C3F55EF23}">
      <dgm:prSet phldrT="[文本]" custT="1"/>
      <dgm:spPr>
        <a:gradFill rotWithShape="0">
          <a:gsLst>
            <a:gs pos="0">
              <a:srgbClr val="155F69"/>
            </a:gs>
            <a:gs pos="50000">
              <a:srgbClr val="155F69"/>
            </a:gs>
            <a:gs pos="100000">
              <a:srgbClr val="155F69"/>
            </a:gs>
          </a:gsLst>
        </a:gradFill>
      </dgm:spPr>
      <dgm:t>
        <a:bodyPr/>
        <a:lstStyle/>
        <a:p>
          <a:r>
            <a:rPr lang="zh-CN" altLang="en-US" sz="2000" b="1" dirty="0" smtClean="0">
              <a:latin typeface="微软雅黑" pitchFamily="34" charset="-122"/>
              <a:ea typeface="微软雅黑" pitchFamily="34" charset="-122"/>
            </a:rPr>
            <a:t>特色发展</a:t>
          </a:r>
          <a:endParaRPr lang="zh-CN" altLang="en-US" sz="2000" b="1" dirty="0">
            <a:latin typeface="微软雅黑" pitchFamily="34" charset="-122"/>
            <a:ea typeface="微软雅黑" pitchFamily="34" charset="-122"/>
          </a:endParaRPr>
        </a:p>
      </dgm:t>
    </dgm:pt>
    <dgm:pt modelId="{83E6FB15-FCBD-43BA-9B0B-EF057883558C}" type="parTrans" cxnId="{5FC4D2A1-9DB8-44DE-9D2E-15E8D74DD24B}">
      <dgm:prSet/>
      <dgm:spPr/>
      <dgm:t>
        <a:bodyPr/>
        <a:lstStyle/>
        <a:p>
          <a:endParaRPr lang="zh-CN" altLang="en-US" sz="1400"/>
        </a:p>
      </dgm:t>
    </dgm:pt>
    <dgm:pt modelId="{95C6E549-CF2E-4476-B211-A0226F620828}" type="sibTrans" cxnId="{5FC4D2A1-9DB8-44DE-9D2E-15E8D74DD24B}">
      <dgm:prSet/>
      <dgm:spPr/>
      <dgm:t>
        <a:bodyPr/>
        <a:lstStyle/>
        <a:p>
          <a:endParaRPr lang="zh-CN" altLang="en-US" sz="1400"/>
        </a:p>
      </dgm:t>
    </dgm:pt>
    <dgm:pt modelId="{024C1358-A3AF-4B73-841F-D37814D20C4A}">
      <dgm:prSet custT="1"/>
      <dgm:spPr/>
      <dgm:t>
        <a:bodyPr/>
        <a:lstStyle/>
        <a:p>
          <a:r>
            <a:rPr lang="zh-CN" altLang="en-US" sz="2000" b="1" dirty="0" smtClean="0">
              <a:latin typeface="微软雅黑" pitchFamily="34" charset="-122"/>
              <a:ea typeface="微软雅黑" pitchFamily="34" charset="-122"/>
            </a:rPr>
            <a:t>学科提升</a:t>
          </a:r>
          <a:endParaRPr lang="zh-CN" altLang="en-US" sz="2000" b="1" dirty="0">
            <a:latin typeface="微软雅黑" pitchFamily="34" charset="-122"/>
            <a:ea typeface="微软雅黑" pitchFamily="34" charset="-122"/>
          </a:endParaRPr>
        </a:p>
      </dgm:t>
    </dgm:pt>
    <dgm:pt modelId="{8EC2B07C-6058-4635-84DF-B0B42F2E679F}" type="sibTrans" cxnId="{5057C65E-DD92-460F-AAB1-9632D021E100}">
      <dgm:prSet/>
      <dgm:spPr/>
      <dgm:t>
        <a:bodyPr/>
        <a:lstStyle/>
        <a:p>
          <a:endParaRPr lang="zh-CN" altLang="en-US" sz="1400"/>
        </a:p>
      </dgm:t>
    </dgm:pt>
    <dgm:pt modelId="{C37A038B-E585-4CDD-84A9-EC8D3D99213A}" type="parTrans" cxnId="{5057C65E-DD92-460F-AAB1-9632D021E100}">
      <dgm:prSet/>
      <dgm:spPr/>
      <dgm:t>
        <a:bodyPr/>
        <a:lstStyle/>
        <a:p>
          <a:endParaRPr lang="zh-CN" altLang="en-US" sz="1400"/>
        </a:p>
      </dgm:t>
    </dgm:pt>
    <dgm:pt modelId="{62C3676A-B9EC-41CB-8D7B-439B69DBB9A3}" type="pres">
      <dgm:prSet presAssocID="{C9EDD6F7-FFA9-489D-8FE3-ACCBBBDDFD4E}" presName="Name0" presStyleCnt="0">
        <dgm:presLayoutVars>
          <dgm:chPref val="3"/>
          <dgm:dir/>
          <dgm:animLvl val="lvl"/>
          <dgm:resizeHandles/>
        </dgm:presLayoutVars>
      </dgm:prSet>
      <dgm:spPr/>
      <dgm:t>
        <a:bodyPr/>
        <a:lstStyle/>
        <a:p>
          <a:endParaRPr lang="zh-CN" altLang="en-US"/>
        </a:p>
      </dgm:t>
    </dgm:pt>
    <dgm:pt modelId="{25A3608F-40E8-418C-9C13-B66A3E60E172}" type="pres">
      <dgm:prSet presAssocID="{AF3EF239-50C3-4D94-996E-D99C3F55EF23}" presName="horFlow" presStyleCnt="0"/>
      <dgm:spPr/>
      <dgm:t>
        <a:bodyPr/>
        <a:lstStyle/>
        <a:p>
          <a:endParaRPr lang="zh-CN" altLang="en-US"/>
        </a:p>
      </dgm:t>
    </dgm:pt>
    <dgm:pt modelId="{1387DB81-D462-44C3-B0B2-4F0EF634B926}" type="pres">
      <dgm:prSet presAssocID="{AF3EF239-50C3-4D94-996E-D99C3F55EF23}" presName="bigChev" presStyleLbl="node1" presStyleIdx="0" presStyleCnt="4" custScaleX="185964"/>
      <dgm:spPr/>
      <dgm:t>
        <a:bodyPr/>
        <a:lstStyle/>
        <a:p>
          <a:endParaRPr lang="zh-CN" altLang="en-US"/>
        </a:p>
      </dgm:t>
    </dgm:pt>
    <dgm:pt modelId="{3F17BA41-07C0-407C-9368-D2AA812BB0D7}" type="pres">
      <dgm:prSet presAssocID="{09964B98-1EA2-431C-AB44-8A860E137072}" presName="parTrans" presStyleCnt="0"/>
      <dgm:spPr/>
      <dgm:t>
        <a:bodyPr/>
        <a:lstStyle/>
        <a:p>
          <a:endParaRPr lang="zh-CN" altLang="en-US"/>
        </a:p>
      </dgm:t>
    </dgm:pt>
    <dgm:pt modelId="{436B488E-2CA4-4EDD-8534-4E4C59E92318}" type="pres">
      <dgm:prSet presAssocID="{BE1124C8-7423-4C98-9F94-3F7AF4D4CD17}" presName="node" presStyleLbl="alignAccFollowNode1" presStyleIdx="0" presStyleCnt="4" custScaleX="217712">
        <dgm:presLayoutVars>
          <dgm:bulletEnabled val="1"/>
        </dgm:presLayoutVars>
      </dgm:prSet>
      <dgm:spPr/>
      <dgm:t>
        <a:bodyPr/>
        <a:lstStyle/>
        <a:p>
          <a:endParaRPr lang="zh-CN" altLang="en-US"/>
        </a:p>
      </dgm:t>
    </dgm:pt>
    <dgm:pt modelId="{04E3208B-FB2C-4469-A663-CBBA0F119A94}" type="pres">
      <dgm:prSet presAssocID="{AF3EF239-50C3-4D94-996E-D99C3F55EF23}" presName="vSp" presStyleCnt="0"/>
      <dgm:spPr/>
      <dgm:t>
        <a:bodyPr/>
        <a:lstStyle/>
        <a:p>
          <a:endParaRPr lang="zh-CN" altLang="en-US"/>
        </a:p>
      </dgm:t>
    </dgm:pt>
    <dgm:pt modelId="{75BDB52D-F217-4E78-9A0F-F3EB7AA947A2}" type="pres">
      <dgm:prSet presAssocID="{13AAC1B4-C4AE-4DC5-929E-6980B3A08349}" presName="horFlow" presStyleCnt="0"/>
      <dgm:spPr/>
      <dgm:t>
        <a:bodyPr/>
        <a:lstStyle/>
        <a:p>
          <a:endParaRPr lang="zh-CN" altLang="en-US"/>
        </a:p>
      </dgm:t>
    </dgm:pt>
    <dgm:pt modelId="{3CBA3DB6-88E0-4ABC-B64D-BBD0ECD3498D}" type="pres">
      <dgm:prSet presAssocID="{13AAC1B4-C4AE-4DC5-929E-6980B3A08349}" presName="bigChev" presStyleLbl="node1" presStyleIdx="1" presStyleCnt="4" custScaleX="185964"/>
      <dgm:spPr/>
      <dgm:t>
        <a:bodyPr/>
        <a:lstStyle/>
        <a:p>
          <a:endParaRPr lang="zh-CN" altLang="en-US"/>
        </a:p>
      </dgm:t>
    </dgm:pt>
    <dgm:pt modelId="{FF1337AC-BFB0-47AE-8ACC-EA8831881A26}" type="pres">
      <dgm:prSet presAssocID="{C37A038B-E585-4CDD-84A9-EC8D3D99213A}" presName="parTrans" presStyleCnt="0"/>
      <dgm:spPr/>
      <dgm:t>
        <a:bodyPr/>
        <a:lstStyle/>
        <a:p>
          <a:endParaRPr lang="zh-CN" altLang="en-US"/>
        </a:p>
      </dgm:t>
    </dgm:pt>
    <dgm:pt modelId="{FD6B7CBA-4F32-4DC2-A431-5055E7AA033D}" type="pres">
      <dgm:prSet presAssocID="{024C1358-A3AF-4B73-841F-D37814D20C4A}" presName="node" presStyleLbl="alignAccFollowNode1" presStyleIdx="1" presStyleCnt="4" custScaleX="217712">
        <dgm:presLayoutVars>
          <dgm:bulletEnabled val="1"/>
        </dgm:presLayoutVars>
      </dgm:prSet>
      <dgm:spPr/>
      <dgm:t>
        <a:bodyPr/>
        <a:lstStyle/>
        <a:p>
          <a:endParaRPr lang="zh-CN" altLang="en-US"/>
        </a:p>
      </dgm:t>
    </dgm:pt>
    <dgm:pt modelId="{D8DC6DF0-2D69-435F-902D-0098CF3807D5}" type="pres">
      <dgm:prSet presAssocID="{13AAC1B4-C4AE-4DC5-929E-6980B3A08349}" presName="vSp" presStyleCnt="0"/>
      <dgm:spPr/>
      <dgm:t>
        <a:bodyPr/>
        <a:lstStyle/>
        <a:p>
          <a:endParaRPr lang="zh-CN" altLang="en-US"/>
        </a:p>
      </dgm:t>
    </dgm:pt>
    <dgm:pt modelId="{D231643F-B947-40F4-89BF-67BD2FA03AAE}" type="pres">
      <dgm:prSet presAssocID="{218BAD71-9CD3-42B0-9F46-6633A125A8CA}" presName="horFlow" presStyleCnt="0"/>
      <dgm:spPr/>
      <dgm:t>
        <a:bodyPr/>
        <a:lstStyle/>
        <a:p>
          <a:endParaRPr lang="zh-CN" altLang="en-US"/>
        </a:p>
      </dgm:t>
    </dgm:pt>
    <dgm:pt modelId="{FD87A617-A5A7-4933-87BD-AB6ABAECEF59}" type="pres">
      <dgm:prSet presAssocID="{218BAD71-9CD3-42B0-9F46-6633A125A8CA}" presName="bigChev" presStyleLbl="node1" presStyleIdx="2" presStyleCnt="4" custScaleX="185964"/>
      <dgm:spPr/>
      <dgm:t>
        <a:bodyPr/>
        <a:lstStyle/>
        <a:p>
          <a:endParaRPr lang="zh-CN" altLang="en-US"/>
        </a:p>
      </dgm:t>
    </dgm:pt>
    <dgm:pt modelId="{C4E4AE62-6126-4B5A-BBF7-6C401A8482C0}" type="pres">
      <dgm:prSet presAssocID="{D60BCEE0-EDC8-4824-ABE6-90A1E2BA0BCE}" presName="parTrans" presStyleCnt="0"/>
      <dgm:spPr/>
      <dgm:t>
        <a:bodyPr/>
        <a:lstStyle/>
        <a:p>
          <a:endParaRPr lang="zh-CN" altLang="en-US"/>
        </a:p>
      </dgm:t>
    </dgm:pt>
    <dgm:pt modelId="{9B80B3FE-6B07-4083-9C39-8BAF0718FE6C}" type="pres">
      <dgm:prSet presAssocID="{605BD436-9DB7-4E97-B8F6-6389FE35D510}" presName="node" presStyleLbl="alignAccFollowNode1" presStyleIdx="2" presStyleCnt="4" custScaleX="217712">
        <dgm:presLayoutVars>
          <dgm:bulletEnabled val="1"/>
        </dgm:presLayoutVars>
      </dgm:prSet>
      <dgm:spPr/>
      <dgm:t>
        <a:bodyPr/>
        <a:lstStyle/>
        <a:p>
          <a:endParaRPr lang="zh-CN" altLang="en-US"/>
        </a:p>
      </dgm:t>
    </dgm:pt>
    <dgm:pt modelId="{011DB467-DB7C-4536-AD79-491825C549D0}" type="pres">
      <dgm:prSet presAssocID="{218BAD71-9CD3-42B0-9F46-6633A125A8CA}" presName="vSp" presStyleCnt="0"/>
      <dgm:spPr/>
      <dgm:t>
        <a:bodyPr/>
        <a:lstStyle/>
        <a:p>
          <a:endParaRPr lang="zh-CN" altLang="en-US"/>
        </a:p>
      </dgm:t>
    </dgm:pt>
    <dgm:pt modelId="{C2E5407C-502C-41F5-9247-9BB76809F134}" type="pres">
      <dgm:prSet presAssocID="{90F27E03-209E-4A25-8013-E822C628B781}" presName="horFlow" presStyleCnt="0"/>
      <dgm:spPr/>
      <dgm:t>
        <a:bodyPr/>
        <a:lstStyle/>
        <a:p>
          <a:endParaRPr lang="zh-CN" altLang="en-US"/>
        </a:p>
      </dgm:t>
    </dgm:pt>
    <dgm:pt modelId="{3133C25D-27FE-47DE-BBEF-9B8EBD60D3B2}" type="pres">
      <dgm:prSet presAssocID="{90F27E03-209E-4A25-8013-E822C628B781}" presName="bigChev" presStyleLbl="node1" presStyleIdx="3" presStyleCnt="4" custScaleX="185964"/>
      <dgm:spPr/>
      <dgm:t>
        <a:bodyPr/>
        <a:lstStyle/>
        <a:p>
          <a:endParaRPr lang="zh-CN" altLang="en-US"/>
        </a:p>
      </dgm:t>
    </dgm:pt>
    <dgm:pt modelId="{A4F80D15-662A-4864-8095-42E4FF0BB170}" type="pres">
      <dgm:prSet presAssocID="{0E830628-76F8-4513-A1F9-30E92B0C03D4}" presName="parTrans" presStyleCnt="0"/>
      <dgm:spPr/>
      <dgm:t>
        <a:bodyPr/>
        <a:lstStyle/>
        <a:p>
          <a:endParaRPr lang="zh-CN" altLang="en-US"/>
        </a:p>
      </dgm:t>
    </dgm:pt>
    <dgm:pt modelId="{96A676DA-1ABE-44A6-8673-813801D8C73C}" type="pres">
      <dgm:prSet presAssocID="{5D0C5CFB-AAA4-4C7D-84C0-9EE1FF186FB6}" presName="node" presStyleLbl="alignAccFollowNode1" presStyleIdx="3" presStyleCnt="4" custScaleX="217712">
        <dgm:presLayoutVars>
          <dgm:bulletEnabled val="1"/>
        </dgm:presLayoutVars>
      </dgm:prSet>
      <dgm:spPr/>
      <dgm:t>
        <a:bodyPr/>
        <a:lstStyle/>
        <a:p>
          <a:endParaRPr lang="zh-CN" altLang="en-US"/>
        </a:p>
      </dgm:t>
    </dgm:pt>
  </dgm:ptLst>
  <dgm:cxnLst>
    <dgm:cxn modelId="{5057C65E-DD92-460F-AAB1-9632D021E100}" srcId="{13AAC1B4-C4AE-4DC5-929E-6980B3A08349}" destId="{024C1358-A3AF-4B73-841F-D37814D20C4A}" srcOrd="0" destOrd="0" parTransId="{C37A038B-E585-4CDD-84A9-EC8D3D99213A}" sibTransId="{8EC2B07C-6058-4635-84DF-B0B42F2E679F}"/>
    <dgm:cxn modelId="{76543B1D-6663-4E4C-B54D-0A6F7A9034E4}" type="presOf" srcId="{BE1124C8-7423-4C98-9F94-3F7AF4D4CD17}" destId="{436B488E-2CA4-4EDD-8534-4E4C59E92318}" srcOrd="0" destOrd="0" presId="urn:microsoft.com/office/officeart/2005/8/layout/lProcess3"/>
    <dgm:cxn modelId="{30479337-4789-4828-B5DC-C581E71E7C58}" srcId="{AF3EF239-50C3-4D94-996E-D99C3F55EF23}" destId="{BE1124C8-7423-4C98-9F94-3F7AF4D4CD17}" srcOrd="0" destOrd="0" parTransId="{09964B98-1EA2-431C-AB44-8A860E137072}" sibTransId="{E5CCB5DF-4261-45C9-84B1-4F7C9A6A3984}"/>
    <dgm:cxn modelId="{E4AB2272-A4E3-4743-A008-FBE1E0CDDE50}" type="presOf" srcId="{218BAD71-9CD3-42B0-9F46-6633A125A8CA}" destId="{FD87A617-A5A7-4933-87BD-AB6ABAECEF59}" srcOrd="0" destOrd="0" presId="urn:microsoft.com/office/officeart/2005/8/layout/lProcess3"/>
    <dgm:cxn modelId="{713AFA43-8630-460D-83F3-9FF5174DA9F2}" srcId="{C9EDD6F7-FFA9-489D-8FE3-ACCBBBDDFD4E}" destId="{218BAD71-9CD3-42B0-9F46-6633A125A8CA}" srcOrd="2" destOrd="0" parTransId="{06355DA5-8FFB-48A4-80C5-5DFBE95A47E8}" sibTransId="{586EA76D-F57C-4EB5-A228-D84A6B9AD215}"/>
    <dgm:cxn modelId="{F318EA9C-E70B-40D7-8859-37E67EAC5360}" type="presOf" srcId="{605BD436-9DB7-4E97-B8F6-6389FE35D510}" destId="{9B80B3FE-6B07-4083-9C39-8BAF0718FE6C}" srcOrd="0" destOrd="0" presId="urn:microsoft.com/office/officeart/2005/8/layout/lProcess3"/>
    <dgm:cxn modelId="{5FC4D2A1-9DB8-44DE-9D2E-15E8D74DD24B}" srcId="{C9EDD6F7-FFA9-489D-8FE3-ACCBBBDDFD4E}" destId="{AF3EF239-50C3-4D94-996E-D99C3F55EF23}" srcOrd="0" destOrd="0" parTransId="{83E6FB15-FCBD-43BA-9B0B-EF057883558C}" sibTransId="{95C6E549-CF2E-4476-B211-A0226F620828}"/>
    <dgm:cxn modelId="{18B97013-15FF-472E-B9D7-4322B54A43B2}" type="presOf" srcId="{13AAC1B4-C4AE-4DC5-929E-6980B3A08349}" destId="{3CBA3DB6-88E0-4ABC-B64D-BBD0ECD3498D}" srcOrd="0" destOrd="0" presId="urn:microsoft.com/office/officeart/2005/8/layout/lProcess3"/>
    <dgm:cxn modelId="{9092E8BA-98FC-4AF2-A012-23BFD88167D1}" type="presOf" srcId="{AF3EF239-50C3-4D94-996E-D99C3F55EF23}" destId="{1387DB81-D462-44C3-B0B2-4F0EF634B926}" srcOrd="0" destOrd="0" presId="urn:microsoft.com/office/officeart/2005/8/layout/lProcess3"/>
    <dgm:cxn modelId="{DE687C76-C950-477B-8675-246D8936FCE7}" srcId="{C9EDD6F7-FFA9-489D-8FE3-ACCBBBDDFD4E}" destId="{90F27E03-209E-4A25-8013-E822C628B781}" srcOrd="3" destOrd="0" parTransId="{E0503D21-5DF9-4DDB-9109-DC11E2F38707}" sibTransId="{FD983742-6A8D-4423-9D9F-CCF3D9C459A3}"/>
    <dgm:cxn modelId="{33C3AB5B-E1C0-4AF5-9863-086B8182D517}" type="presOf" srcId="{C9EDD6F7-FFA9-489D-8FE3-ACCBBBDDFD4E}" destId="{62C3676A-B9EC-41CB-8D7B-439B69DBB9A3}" srcOrd="0" destOrd="0" presId="urn:microsoft.com/office/officeart/2005/8/layout/lProcess3"/>
    <dgm:cxn modelId="{111FF498-59D7-478E-8EB6-9BEBD494C6AB}" type="presOf" srcId="{024C1358-A3AF-4B73-841F-D37814D20C4A}" destId="{FD6B7CBA-4F32-4DC2-A431-5055E7AA033D}" srcOrd="0" destOrd="0" presId="urn:microsoft.com/office/officeart/2005/8/layout/lProcess3"/>
    <dgm:cxn modelId="{E425322D-4DC0-4224-B9FE-0DCADAC06AC0}" srcId="{C9EDD6F7-FFA9-489D-8FE3-ACCBBBDDFD4E}" destId="{13AAC1B4-C4AE-4DC5-929E-6980B3A08349}" srcOrd="1" destOrd="0" parTransId="{14518341-2E72-4744-8295-F105C5587EC7}" sibTransId="{F981DE44-0BFA-4055-9906-09924242F13E}"/>
    <dgm:cxn modelId="{5119BE6E-A82D-45C0-8F85-88F453D8EED8}" type="presOf" srcId="{5D0C5CFB-AAA4-4C7D-84C0-9EE1FF186FB6}" destId="{96A676DA-1ABE-44A6-8673-813801D8C73C}" srcOrd="0" destOrd="0" presId="urn:microsoft.com/office/officeart/2005/8/layout/lProcess3"/>
    <dgm:cxn modelId="{B5A695ED-7FF5-4A78-8E52-2B72BA68C584}" srcId="{90F27E03-209E-4A25-8013-E822C628B781}" destId="{5D0C5CFB-AAA4-4C7D-84C0-9EE1FF186FB6}" srcOrd="0" destOrd="0" parTransId="{0E830628-76F8-4513-A1F9-30E92B0C03D4}" sibTransId="{87DB8405-E845-493D-BFAE-C0167A3BC5E9}"/>
    <dgm:cxn modelId="{07879591-7ABF-4D1A-BC19-2D65212D70A8}" type="presOf" srcId="{90F27E03-209E-4A25-8013-E822C628B781}" destId="{3133C25D-27FE-47DE-BBEF-9B8EBD60D3B2}" srcOrd="0" destOrd="0" presId="urn:microsoft.com/office/officeart/2005/8/layout/lProcess3"/>
    <dgm:cxn modelId="{D62270FE-C372-47DA-B6A4-6AD5E6A531FF}" srcId="{218BAD71-9CD3-42B0-9F46-6633A125A8CA}" destId="{605BD436-9DB7-4E97-B8F6-6389FE35D510}" srcOrd="0" destOrd="0" parTransId="{D60BCEE0-EDC8-4824-ABE6-90A1E2BA0BCE}" sibTransId="{C6C608E7-C448-466A-AF42-B8BD64C8D11E}"/>
    <dgm:cxn modelId="{6043D1EE-C1A2-4CC0-A8E5-ACB85A56D422}" type="presParOf" srcId="{62C3676A-B9EC-41CB-8D7B-439B69DBB9A3}" destId="{25A3608F-40E8-418C-9C13-B66A3E60E172}" srcOrd="0" destOrd="0" presId="urn:microsoft.com/office/officeart/2005/8/layout/lProcess3"/>
    <dgm:cxn modelId="{77B5F9A3-EEF5-45E6-9D4F-CEC4A05045A1}" type="presParOf" srcId="{25A3608F-40E8-418C-9C13-B66A3E60E172}" destId="{1387DB81-D462-44C3-B0B2-4F0EF634B926}" srcOrd="0" destOrd="0" presId="urn:microsoft.com/office/officeart/2005/8/layout/lProcess3"/>
    <dgm:cxn modelId="{0967BB83-EF4F-4885-B107-9A9F83425766}" type="presParOf" srcId="{25A3608F-40E8-418C-9C13-B66A3E60E172}" destId="{3F17BA41-07C0-407C-9368-D2AA812BB0D7}" srcOrd="1" destOrd="0" presId="urn:microsoft.com/office/officeart/2005/8/layout/lProcess3"/>
    <dgm:cxn modelId="{7F7B74D6-A366-4F19-AE98-57E3F62FDBE2}" type="presParOf" srcId="{25A3608F-40E8-418C-9C13-B66A3E60E172}" destId="{436B488E-2CA4-4EDD-8534-4E4C59E92318}" srcOrd="2" destOrd="0" presId="urn:microsoft.com/office/officeart/2005/8/layout/lProcess3"/>
    <dgm:cxn modelId="{F3546272-8B5C-4427-A6FC-BFAC1CBAAFD7}" type="presParOf" srcId="{62C3676A-B9EC-41CB-8D7B-439B69DBB9A3}" destId="{04E3208B-FB2C-4469-A663-CBBA0F119A94}" srcOrd="1" destOrd="0" presId="urn:microsoft.com/office/officeart/2005/8/layout/lProcess3"/>
    <dgm:cxn modelId="{8561061B-A807-4313-A850-E5EF1D369910}" type="presParOf" srcId="{62C3676A-B9EC-41CB-8D7B-439B69DBB9A3}" destId="{75BDB52D-F217-4E78-9A0F-F3EB7AA947A2}" srcOrd="2" destOrd="0" presId="urn:microsoft.com/office/officeart/2005/8/layout/lProcess3"/>
    <dgm:cxn modelId="{A0953C9C-EBC1-4887-B7EA-0D16365DDBCF}" type="presParOf" srcId="{75BDB52D-F217-4E78-9A0F-F3EB7AA947A2}" destId="{3CBA3DB6-88E0-4ABC-B64D-BBD0ECD3498D}" srcOrd="0" destOrd="0" presId="urn:microsoft.com/office/officeart/2005/8/layout/lProcess3"/>
    <dgm:cxn modelId="{15DF1982-4BBD-4F5E-BE15-0E6349751E55}" type="presParOf" srcId="{75BDB52D-F217-4E78-9A0F-F3EB7AA947A2}" destId="{FF1337AC-BFB0-47AE-8ACC-EA8831881A26}" srcOrd="1" destOrd="0" presId="urn:microsoft.com/office/officeart/2005/8/layout/lProcess3"/>
    <dgm:cxn modelId="{88DCDF7D-F101-446C-BD4B-44B9029902BC}" type="presParOf" srcId="{75BDB52D-F217-4E78-9A0F-F3EB7AA947A2}" destId="{FD6B7CBA-4F32-4DC2-A431-5055E7AA033D}" srcOrd="2" destOrd="0" presId="urn:microsoft.com/office/officeart/2005/8/layout/lProcess3"/>
    <dgm:cxn modelId="{B86A13EB-2E91-4692-A7DA-C6FA25E59E0E}" type="presParOf" srcId="{62C3676A-B9EC-41CB-8D7B-439B69DBB9A3}" destId="{D8DC6DF0-2D69-435F-902D-0098CF3807D5}" srcOrd="3" destOrd="0" presId="urn:microsoft.com/office/officeart/2005/8/layout/lProcess3"/>
    <dgm:cxn modelId="{B2B2AA3A-0FEA-4F44-BBC8-FF1F5A93F91B}" type="presParOf" srcId="{62C3676A-B9EC-41CB-8D7B-439B69DBB9A3}" destId="{D231643F-B947-40F4-89BF-67BD2FA03AAE}" srcOrd="4" destOrd="0" presId="urn:microsoft.com/office/officeart/2005/8/layout/lProcess3"/>
    <dgm:cxn modelId="{1C5D20DC-093F-4736-AD25-EA408D0203C5}" type="presParOf" srcId="{D231643F-B947-40F4-89BF-67BD2FA03AAE}" destId="{FD87A617-A5A7-4933-87BD-AB6ABAECEF59}" srcOrd="0" destOrd="0" presId="urn:microsoft.com/office/officeart/2005/8/layout/lProcess3"/>
    <dgm:cxn modelId="{A1217325-10D3-43EE-9754-4253177BBFBF}" type="presParOf" srcId="{D231643F-B947-40F4-89BF-67BD2FA03AAE}" destId="{C4E4AE62-6126-4B5A-BBF7-6C401A8482C0}" srcOrd="1" destOrd="0" presId="urn:microsoft.com/office/officeart/2005/8/layout/lProcess3"/>
    <dgm:cxn modelId="{93A76B04-4DE6-4347-9E8F-7AA080C91C46}" type="presParOf" srcId="{D231643F-B947-40F4-89BF-67BD2FA03AAE}" destId="{9B80B3FE-6B07-4083-9C39-8BAF0718FE6C}" srcOrd="2" destOrd="0" presId="urn:microsoft.com/office/officeart/2005/8/layout/lProcess3"/>
    <dgm:cxn modelId="{15187561-9CA2-4686-905A-F2CFF5153608}" type="presParOf" srcId="{62C3676A-B9EC-41CB-8D7B-439B69DBB9A3}" destId="{011DB467-DB7C-4536-AD79-491825C549D0}" srcOrd="5" destOrd="0" presId="urn:microsoft.com/office/officeart/2005/8/layout/lProcess3"/>
    <dgm:cxn modelId="{2219DBCC-2882-4DF0-92A6-981BC8263C13}" type="presParOf" srcId="{62C3676A-B9EC-41CB-8D7B-439B69DBB9A3}" destId="{C2E5407C-502C-41F5-9247-9BB76809F134}" srcOrd="6" destOrd="0" presId="urn:microsoft.com/office/officeart/2005/8/layout/lProcess3"/>
    <dgm:cxn modelId="{FC653475-E977-4ACC-AD01-1A0C0F1D010C}" type="presParOf" srcId="{C2E5407C-502C-41F5-9247-9BB76809F134}" destId="{3133C25D-27FE-47DE-BBEF-9B8EBD60D3B2}" srcOrd="0" destOrd="0" presId="urn:microsoft.com/office/officeart/2005/8/layout/lProcess3"/>
    <dgm:cxn modelId="{38BE95A6-B9D1-4E9D-A511-4B3B78EA0CDA}" type="presParOf" srcId="{C2E5407C-502C-41F5-9247-9BB76809F134}" destId="{A4F80D15-662A-4864-8095-42E4FF0BB170}" srcOrd="1" destOrd="0" presId="urn:microsoft.com/office/officeart/2005/8/layout/lProcess3"/>
    <dgm:cxn modelId="{366C958F-54CE-4320-9013-D5066ABD37D6}" type="presParOf" srcId="{C2E5407C-502C-41F5-9247-9BB76809F134}" destId="{96A676DA-1ABE-44A6-8673-813801D8C73C}" srcOrd="2" destOrd="0" presId="urn:microsoft.com/office/officeart/2005/8/layout/lProcess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90F599B-DA74-450E-9D59-9BE76B93883C}" type="doc">
      <dgm:prSet loTypeId="urn:microsoft.com/office/officeart/2005/8/layout/vList3#2" loCatId="list" qsTypeId="urn:microsoft.com/office/officeart/2005/8/quickstyle/3d3" qsCatId="3D" csTypeId="urn:microsoft.com/office/officeart/2005/8/colors/accent2_2" csCatId="accent2" phldr="1"/>
      <dgm:spPr/>
      <dgm:t>
        <a:bodyPr/>
        <a:lstStyle/>
        <a:p>
          <a:endParaRPr lang="zh-CN" altLang="en-US"/>
        </a:p>
      </dgm:t>
    </dgm:pt>
    <dgm:pt modelId="{2C37B5B5-3554-4BE7-BD04-C091FF185CAC}">
      <dgm:prSet/>
      <dgm:spPr/>
      <dgm:t>
        <a:bodyPr/>
        <a:lstStyle/>
        <a:p>
          <a:pPr rtl="0"/>
          <a:r>
            <a:rPr lang="zh-CN" altLang="en-US" b="1" dirty="0" smtClean="0">
              <a:latin typeface="微软雅黑" pitchFamily="34" charset="-122"/>
              <a:ea typeface="微软雅黑" pitchFamily="34" charset="-122"/>
            </a:rPr>
            <a:t>以学科为龙头，坚持学科建设为基础</a:t>
          </a:r>
          <a:endParaRPr lang="en-US" b="1" dirty="0">
            <a:latin typeface="微软雅黑" pitchFamily="34" charset="-122"/>
            <a:ea typeface="微软雅黑" pitchFamily="34" charset="-122"/>
          </a:endParaRPr>
        </a:p>
      </dgm:t>
    </dgm:pt>
    <dgm:pt modelId="{AFC18448-EA69-47DF-8773-1C0A16ADEFD3}" type="parTrans" cxnId="{F38E6123-BDDA-4DB2-B26F-7036B9E3D8C8}">
      <dgm:prSet/>
      <dgm:spPr/>
      <dgm:t>
        <a:bodyPr/>
        <a:lstStyle/>
        <a:p>
          <a:endParaRPr lang="zh-CN" altLang="en-US">
            <a:latin typeface="微软雅黑" pitchFamily="34" charset="-122"/>
            <a:ea typeface="微软雅黑" pitchFamily="34" charset="-122"/>
          </a:endParaRPr>
        </a:p>
      </dgm:t>
    </dgm:pt>
    <dgm:pt modelId="{18C5BF41-F258-45E0-9581-5327FD26BABC}" type="sibTrans" cxnId="{F38E6123-BDDA-4DB2-B26F-7036B9E3D8C8}">
      <dgm:prSet/>
      <dgm:spPr/>
      <dgm:t>
        <a:bodyPr/>
        <a:lstStyle/>
        <a:p>
          <a:endParaRPr lang="zh-CN" altLang="en-US">
            <a:latin typeface="微软雅黑" pitchFamily="34" charset="-122"/>
            <a:ea typeface="微软雅黑" pitchFamily="34" charset="-122"/>
          </a:endParaRPr>
        </a:p>
      </dgm:t>
    </dgm:pt>
    <dgm:pt modelId="{257A91B6-1B4C-4380-A54C-54C7B669034F}">
      <dgm:prSet/>
      <dgm:spPr/>
      <dgm:t>
        <a:bodyPr/>
        <a:lstStyle/>
        <a:p>
          <a:pPr rtl="0"/>
          <a:r>
            <a:rPr lang="zh-CN" altLang="en-US" b="1" dirty="0" smtClean="0">
              <a:latin typeface="微软雅黑" pitchFamily="34" charset="-122"/>
              <a:ea typeface="微软雅黑" pitchFamily="34" charset="-122"/>
            </a:rPr>
            <a:t>精准投入，坚持集约化发展模式</a:t>
          </a:r>
          <a:endParaRPr lang="en-US" b="1" dirty="0">
            <a:latin typeface="微软雅黑" pitchFamily="34" charset="-122"/>
            <a:ea typeface="微软雅黑" pitchFamily="34" charset="-122"/>
          </a:endParaRPr>
        </a:p>
      </dgm:t>
    </dgm:pt>
    <dgm:pt modelId="{E8D5E801-BAF7-4151-B544-86CFC985AE0B}" type="parTrans" cxnId="{072056CF-E3A8-43C9-8F72-DEFB96537E7C}">
      <dgm:prSet/>
      <dgm:spPr/>
      <dgm:t>
        <a:bodyPr/>
        <a:lstStyle/>
        <a:p>
          <a:endParaRPr lang="zh-CN" altLang="en-US">
            <a:latin typeface="微软雅黑" pitchFamily="34" charset="-122"/>
            <a:ea typeface="微软雅黑" pitchFamily="34" charset="-122"/>
          </a:endParaRPr>
        </a:p>
      </dgm:t>
    </dgm:pt>
    <dgm:pt modelId="{7FE305F1-975A-4052-9377-43A3A93DC318}" type="sibTrans" cxnId="{072056CF-E3A8-43C9-8F72-DEFB96537E7C}">
      <dgm:prSet/>
      <dgm:spPr/>
      <dgm:t>
        <a:bodyPr/>
        <a:lstStyle/>
        <a:p>
          <a:endParaRPr lang="zh-CN" altLang="en-US">
            <a:latin typeface="微软雅黑" pitchFamily="34" charset="-122"/>
            <a:ea typeface="微软雅黑" pitchFamily="34" charset="-122"/>
          </a:endParaRPr>
        </a:p>
      </dgm:t>
    </dgm:pt>
    <dgm:pt modelId="{0E01F5D9-BFF9-434F-B192-F0D60DFE3129}">
      <dgm:prSet/>
      <dgm:spPr/>
      <dgm:t>
        <a:bodyPr/>
        <a:lstStyle/>
        <a:p>
          <a:pPr rtl="0"/>
          <a:r>
            <a:rPr lang="zh-CN" b="1" dirty="0" smtClean="0">
              <a:latin typeface="微软雅黑" pitchFamily="34" charset="-122"/>
              <a:ea typeface="微软雅黑" pitchFamily="34" charset="-122"/>
            </a:rPr>
            <a:t>注重规划</a:t>
          </a:r>
          <a:r>
            <a:rPr lang="zh-CN" altLang="en-US" b="1" dirty="0" smtClean="0">
              <a:latin typeface="微软雅黑" pitchFamily="34" charset="-122"/>
              <a:ea typeface="微软雅黑" pitchFamily="34" charset="-122"/>
            </a:rPr>
            <a:t>绩效</a:t>
          </a:r>
          <a:r>
            <a:rPr lang="zh-CN" b="1" dirty="0" smtClean="0">
              <a:latin typeface="微软雅黑" pitchFamily="34" charset="-122"/>
              <a:ea typeface="微软雅黑" pitchFamily="34" charset="-122"/>
            </a:rPr>
            <a:t>指标的</a:t>
          </a:r>
          <a:r>
            <a:rPr lang="zh-CN" altLang="en-US" b="1" dirty="0" smtClean="0">
              <a:latin typeface="微软雅黑" pitchFamily="34" charset="-122"/>
              <a:ea typeface="微软雅黑" pitchFamily="34" charset="-122"/>
            </a:rPr>
            <a:t>合理性、可行性</a:t>
          </a:r>
          <a:endParaRPr lang="en-US" b="1" dirty="0">
            <a:latin typeface="微软雅黑" pitchFamily="34" charset="-122"/>
            <a:ea typeface="微软雅黑" pitchFamily="34" charset="-122"/>
          </a:endParaRPr>
        </a:p>
      </dgm:t>
    </dgm:pt>
    <dgm:pt modelId="{6A998459-FA2F-4C19-9F1C-464D245DCA23}" type="parTrans" cxnId="{4947C2EA-51DD-480C-AF22-E9FF31D7D3F6}">
      <dgm:prSet/>
      <dgm:spPr/>
      <dgm:t>
        <a:bodyPr/>
        <a:lstStyle/>
        <a:p>
          <a:endParaRPr lang="zh-CN" altLang="en-US">
            <a:latin typeface="微软雅黑" pitchFamily="34" charset="-122"/>
            <a:ea typeface="微软雅黑" pitchFamily="34" charset="-122"/>
          </a:endParaRPr>
        </a:p>
      </dgm:t>
    </dgm:pt>
    <dgm:pt modelId="{79A21A42-9609-40FA-BCD8-FD2C2B94D60B}" type="sibTrans" cxnId="{4947C2EA-51DD-480C-AF22-E9FF31D7D3F6}">
      <dgm:prSet/>
      <dgm:spPr/>
      <dgm:t>
        <a:bodyPr/>
        <a:lstStyle/>
        <a:p>
          <a:endParaRPr lang="zh-CN" altLang="en-US">
            <a:latin typeface="微软雅黑" pitchFamily="34" charset="-122"/>
            <a:ea typeface="微软雅黑" pitchFamily="34" charset="-122"/>
          </a:endParaRPr>
        </a:p>
      </dgm:t>
    </dgm:pt>
    <dgm:pt modelId="{3114FD50-404D-4BC6-8871-E32411565132}">
      <dgm:prSet/>
      <dgm:spPr/>
      <dgm:t>
        <a:bodyPr/>
        <a:lstStyle/>
        <a:p>
          <a:pPr rtl="0"/>
          <a:r>
            <a:rPr lang="zh-CN" altLang="en-US" b="1" dirty="0" smtClean="0">
              <a:latin typeface="微软雅黑" pitchFamily="34" charset="-122"/>
              <a:ea typeface="微软雅黑" pitchFamily="34" charset="-122"/>
            </a:rPr>
            <a:t>坚持改革的精神与态度做规划</a:t>
          </a:r>
          <a:endParaRPr lang="en-US" b="1" dirty="0">
            <a:latin typeface="微软雅黑" pitchFamily="34" charset="-122"/>
            <a:ea typeface="微软雅黑" pitchFamily="34" charset="-122"/>
          </a:endParaRPr>
        </a:p>
      </dgm:t>
    </dgm:pt>
    <dgm:pt modelId="{94804BE5-5193-47C3-9C8E-6ABCBDE1759C}" type="parTrans" cxnId="{4CB70683-E499-4BBF-A9EA-19B0B7947BC0}">
      <dgm:prSet/>
      <dgm:spPr/>
      <dgm:t>
        <a:bodyPr/>
        <a:lstStyle/>
        <a:p>
          <a:endParaRPr lang="zh-CN" altLang="en-US">
            <a:latin typeface="微软雅黑" pitchFamily="34" charset="-122"/>
            <a:ea typeface="微软雅黑" pitchFamily="34" charset="-122"/>
          </a:endParaRPr>
        </a:p>
      </dgm:t>
    </dgm:pt>
    <dgm:pt modelId="{3D959266-C6FE-4A6D-8E52-B291026AFAC9}" type="sibTrans" cxnId="{4CB70683-E499-4BBF-A9EA-19B0B7947BC0}">
      <dgm:prSet/>
      <dgm:spPr/>
      <dgm:t>
        <a:bodyPr/>
        <a:lstStyle/>
        <a:p>
          <a:endParaRPr lang="zh-CN" altLang="en-US">
            <a:latin typeface="微软雅黑" pitchFamily="34" charset="-122"/>
            <a:ea typeface="微软雅黑" pitchFamily="34" charset="-122"/>
          </a:endParaRPr>
        </a:p>
      </dgm:t>
    </dgm:pt>
    <dgm:pt modelId="{5A0F3D56-2669-499E-A7C0-6C4B122414F8}" type="pres">
      <dgm:prSet presAssocID="{690F599B-DA74-450E-9D59-9BE76B93883C}" presName="linearFlow" presStyleCnt="0">
        <dgm:presLayoutVars>
          <dgm:dir/>
          <dgm:resizeHandles val="exact"/>
        </dgm:presLayoutVars>
      </dgm:prSet>
      <dgm:spPr/>
      <dgm:t>
        <a:bodyPr/>
        <a:lstStyle/>
        <a:p>
          <a:endParaRPr lang="zh-CN" altLang="en-US"/>
        </a:p>
      </dgm:t>
    </dgm:pt>
    <dgm:pt modelId="{307E3402-95B2-42AA-89B9-EA71C8F9A637}" type="pres">
      <dgm:prSet presAssocID="{2C37B5B5-3554-4BE7-BD04-C091FF185CAC}" presName="composite" presStyleCnt="0"/>
      <dgm:spPr/>
    </dgm:pt>
    <dgm:pt modelId="{F539F5DB-2867-4C32-845F-B133687A7E17}" type="pres">
      <dgm:prSet presAssocID="{2C37B5B5-3554-4BE7-BD04-C091FF185CAC}" presName="imgShp" presStyleLbl="fgImgPlace1" presStyleIdx="0" presStyleCnt="4"/>
      <dgm:spPr/>
    </dgm:pt>
    <dgm:pt modelId="{16B42001-1842-44C6-84C0-F3BE8F903EEA}" type="pres">
      <dgm:prSet presAssocID="{2C37B5B5-3554-4BE7-BD04-C091FF185CAC}" presName="txShp" presStyleLbl="node1" presStyleIdx="0" presStyleCnt="4">
        <dgm:presLayoutVars>
          <dgm:bulletEnabled val="1"/>
        </dgm:presLayoutVars>
      </dgm:prSet>
      <dgm:spPr/>
      <dgm:t>
        <a:bodyPr/>
        <a:lstStyle/>
        <a:p>
          <a:endParaRPr lang="zh-CN" altLang="en-US"/>
        </a:p>
      </dgm:t>
    </dgm:pt>
    <dgm:pt modelId="{EAD593C7-835E-4D11-90BA-647759A5B3EE}" type="pres">
      <dgm:prSet presAssocID="{18C5BF41-F258-45E0-9581-5327FD26BABC}" presName="spacing" presStyleCnt="0"/>
      <dgm:spPr/>
    </dgm:pt>
    <dgm:pt modelId="{1911FC3A-6954-4737-8A28-FF3B603A054B}" type="pres">
      <dgm:prSet presAssocID="{257A91B6-1B4C-4380-A54C-54C7B669034F}" presName="composite" presStyleCnt="0"/>
      <dgm:spPr/>
    </dgm:pt>
    <dgm:pt modelId="{96231421-885F-4C4A-AC6D-A48FCB90B51D}" type="pres">
      <dgm:prSet presAssocID="{257A91B6-1B4C-4380-A54C-54C7B669034F}" presName="imgShp" presStyleLbl="fgImgPlace1" presStyleIdx="1" presStyleCnt="4"/>
      <dgm:spPr/>
    </dgm:pt>
    <dgm:pt modelId="{425FF860-2BA4-4F5B-9C9F-160C61103A08}" type="pres">
      <dgm:prSet presAssocID="{257A91B6-1B4C-4380-A54C-54C7B669034F}" presName="txShp" presStyleLbl="node1" presStyleIdx="1" presStyleCnt="4">
        <dgm:presLayoutVars>
          <dgm:bulletEnabled val="1"/>
        </dgm:presLayoutVars>
      </dgm:prSet>
      <dgm:spPr/>
      <dgm:t>
        <a:bodyPr/>
        <a:lstStyle/>
        <a:p>
          <a:endParaRPr lang="zh-CN" altLang="en-US"/>
        </a:p>
      </dgm:t>
    </dgm:pt>
    <dgm:pt modelId="{11597815-3513-44F1-B04C-6D7A4CC46508}" type="pres">
      <dgm:prSet presAssocID="{7FE305F1-975A-4052-9377-43A3A93DC318}" presName="spacing" presStyleCnt="0"/>
      <dgm:spPr/>
    </dgm:pt>
    <dgm:pt modelId="{675BBADD-557F-46E1-B2E9-D9CD534C1411}" type="pres">
      <dgm:prSet presAssocID="{0E01F5D9-BFF9-434F-B192-F0D60DFE3129}" presName="composite" presStyleCnt="0"/>
      <dgm:spPr/>
    </dgm:pt>
    <dgm:pt modelId="{0045423A-6FDB-460B-A5B1-0A9D1F70778D}" type="pres">
      <dgm:prSet presAssocID="{0E01F5D9-BFF9-434F-B192-F0D60DFE3129}" presName="imgShp" presStyleLbl="fgImgPlace1" presStyleIdx="2" presStyleCnt="4"/>
      <dgm:spPr/>
    </dgm:pt>
    <dgm:pt modelId="{987B2B5C-4FBB-4089-9751-7AC7A5061883}" type="pres">
      <dgm:prSet presAssocID="{0E01F5D9-BFF9-434F-B192-F0D60DFE3129}" presName="txShp" presStyleLbl="node1" presStyleIdx="2" presStyleCnt="4">
        <dgm:presLayoutVars>
          <dgm:bulletEnabled val="1"/>
        </dgm:presLayoutVars>
      </dgm:prSet>
      <dgm:spPr/>
      <dgm:t>
        <a:bodyPr/>
        <a:lstStyle/>
        <a:p>
          <a:endParaRPr lang="zh-CN" altLang="en-US"/>
        </a:p>
      </dgm:t>
    </dgm:pt>
    <dgm:pt modelId="{FA0BF78B-ABFA-4416-AAED-B6ABFDAAB726}" type="pres">
      <dgm:prSet presAssocID="{79A21A42-9609-40FA-BCD8-FD2C2B94D60B}" presName="spacing" presStyleCnt="0"/>
      <dgm:spPr/>
    </dgm:pt>
    <dgm:pt modelId="{C6426BEB-5C18-4FE7-9604-D2BCE6B181D8}" type="pres">
      <dgm:prSet presAssocID="{3114FD50-404D-4BC6-8871-E32411565132}" presName="composite" presStyleCnt="0"/>
      <dgm:spPr/>
    </dgm:pt>
    <dgm:pt modelId="{2BB967FA-BFF5-4AF8-81CD-C8209BFCC270}" type="pres">
      <dgm:prSet presAssocID="{3114FD50-404D-4BC6-8871-E32411565132}" presName="imgShp" presStyleLbl="fgImgPlace1" presStyleIdx="3" presStyleCnt="4" custLinFactNeighborX="7570" custLinFactNeighborY="-28789"/>
      <dgm:spPr/>
    </dgm:pt>
    <dgm:pt modelId="{F671A479-A20C-43B0-9ECB-6EB008367D0B}" type="pres">
      <dgm:prSet presAssocID="{3114FD50-404D-4BC6-8871-E32411565132}" presName="txShp" presStyleLbl="node1" presStyleIdx="3" presStyleCnt="4" custLinFactNeighborX="537" custLinFactNeighborY="-21197">
        <dgm:presLayoutVars>
          <dgm:bulletEnabled val="1"/>
        </dgm:presLayoutVars>
      </dgm:prSet>
      <dgm:spPr/>
      <dgm:t>
        <a:bodyPr/>
        <a:lstStyle/>
        <a:p>
          <a:endParaRPr lang="zh-CN" altLang="en-US"/>
        </a:p>
      </dgm:t>
    </dgm:pt>
  </dgm:ptLst>
  <dgm:cxnLst>
    <dgm:cxn modelId="{F38E6123-BDDA-4DB2-B26F-7036B9E3D8C8}" srcId="{690F599B-DA74-450E-9D59-9BE76B93883C}" destId="{2C37B5B5-3554-4BE7-BD04-C091FF185CAC}" srcOrd="0" destOrd="0" parTransId="{AFC18448-EA69-47DF-8773-1C0A16ADEFD3}" sibTransId="{18C5BF41-F258-45E0-9581-5327FD26BABC}"/>
    <dgm:cxn modelId="{46FAC874-372A-47C8-A2E1-B163C2E7EFAD}" type="presOf" srcId="{0E01F5D9-BFF9-434F-B192-F0D60DFE3129}" destId="{987B2B5C-4FBB-4089-9751-7AC7A5061883}" srcOrd="0" destOrd="0" presId="urn:microsoft.com/office/officeart/2005/8/layout/vList3#2"/>
    <dgm:cxn modelId="{4CB70683-E499-4BBF-A9EA-19B0B7947BC0}" srcId="{690F599B-DA74-450E-9D59-9BE76B93883C}" destId="{3114FD50-404D-4BC6-8871-E32411565132}" srcOrd="3" destOrd="0" parTransId="{94804BE5-5193-47C3-9C8E-6ABCBDE1759C}" sibTransId="{3D959266-C6FE-4A6D-8E52-B291026AFAC9}"/>
    <dgm:cxn modelId="{5D52F424-DA61-4491-9AF1-EFE6166BB0B5}" type="presOf" srcId="{2C37B5B5-3554-4BE7-BD04-C091FF185CAC}" destId="{16B42001-1842-44C6-84C0-F3BE8F903EEA}" srcOrd="0" destOrd="0" presId="urn:microsoft.com/office/officeart/2005/8/layout/vList3#2"/>
    <dgm:cxn modelId="{36094108-900B-4591-8A9B-A6C0BC4756D7}" type="presOf" srcId="{257A91B6-1B4C-4380-A54C-54C7B669034F}" destId="{425FF860-2BA4-4F5B-9C9F-160C61103A08}" srcOrd="0" destOrd="0" presId="urn:microsoft.com/office/officeart/2005/8/layout/vList3#2"/>
    <dgm:cxn modelId="{E04AE209-2676-4537-9DED-553E10AC6D6A}" type="presOf" srcId="{690F599B-DA74-450E-9D59-9BE76B93883C}" destId="{5A0F3D56-2669-499E-A7C0-6C4B122414F8}" srcOrd="0" destOrd="0" presId="urn:microsoft.com/office/officeart/2005/8/layout/vList3#2"/>
    <dgm:cxn modelId="{BC1E6BC3-91DF-49B2-AD7E-C26F853F6924}" type="presOf" srcId="{3114FD50-404D-4BC6-8871-E32411565132}" destId="{F671A479-A20C-43B0-9ECB-6EB008367D0B}" srcOrd="0" destOrd="0" presId="urn:microsoft.com/office/officeart/2005/8/layout/vList3#2"/>
    <dgm:cxn modelId="{4947C2EA-51DD-480C-AF22-E9FF31D7D3F6}" srcId="{690F599B-DA74-450E-9D59-9BE76B93883C}" destId="{0E01F5D9-BFF9-434F-B192-F0D60DFE3129}" srcOrd="2" destOrd="0" parTransId="{6A998459-FA2F-4C19-9F1C-464D245DCA23}" sibTransId="{79A21A42-9609-40FA-BCD8-FD2C2B94D60B}"/>
    <dgm:cxn modelId="{072056CF-E3A8-43C9-8F72-DEFB96537E7C}" srcId="{690F599B-DA74-450E-9D59-9BE76B93883C}" destId="{257A91B6-1B4C-4380-A54C-54C7B669034F}" srcOrd="1" destOrd="0" parTransId="{E8D5E801-BAF7-4151-B544-86CFC985AE0B}" sibTransId="{7FE305F1-975A-4052-9377-43A3A93DC318}"/>
    <dgm:cxn modelId="{9B3441D9-4E17-4D17-93B0-5AFFCC0452F8}" type="presParOf" srcId="{5A0F3D56-2669-499E-A7C0-6C4B122414F8}" destId="{307E3402-95B2-42AA-89B9-EA71C8F9A637}" srcOrd="0" destOrd="0" presId="urn:microsoft.com/office/officeart/2005/8/layout/vList3#2"/>
    <dgm:cxn modelId="{30863405-FFD9-455B-B153-C99031E08AEA}" type="presParOf" srcId="{307E3402-95B2-42AA-89B9-EA71C8F9A637}" destId="{F539F5DB-2867-4C32-845F-B133687A7E17}" srcOrd="0" destOrd="0" presId="urn:microsoft.com/office/officeart/2005/8/layout/vList3#2"/>
    <dgm:cxn modelId="{3BC977EE-1B49-4C9E-9EAB-BE0D844C5F03}" type="presParOf" srcId="{307E3402-95B2-42AA-89B9-EA71C8F9A637}" destId="{16B42001-1842-44C6-84C0-F3BE8F903EEA}" srcOrd="1" destOrd="0" presId="urn:microsoft.com/office/officeart/2005/8/layout/vList3#2"/>
    <dgm:cxn modelId="{5F8EF7F4-9BD5-4951-AAAB-2A83981F1F4E}" type="presParOf" srcId="{5A0F3D56-2669-499E-A7C0-6C4B122414F8}" destId="{EAD593C7-835E-4D11-90BA-647759A5B3EE}" srcOrd="1" destOrd="0" presId="urn:microsoft.com/office/officeart/2005/8/layout/vList3#2"/>
    <dgm:cxn modelId="{6E6DD5F6-102C-4B65-BF40-7351EA008C65}" type="presParOf" srcId="{5A0F3D56-2669-499E-A7C0-6C4B122414F8}" destId="{1911FC3A-6954-4737-8A28-FF3B603A054B}" srcOrd="2" destOrd="0" presId="urn:microsoft.com/office/officeart/2005/8/layout/vList3#2"/>
    <dgm:cxn modelId="{518957C4-C75A-4D4A-9437-F0218944EBFF}" type="presParOf" srcId="{1911FC3A-6954-4737-8A28-FF3B603A054B}" destId="{96231421-885F-4C4A-AC6D-A48FCB90B51D}" srcOrd="0" destOrd="0" presId="urn:microsoft.com/office/officeart/2005/8/layout/vList3#2"/>
    <dgm:cxn modelId="{7E9CFC3E-2FFB-4CC5-83B1-54065F9A0576}" type="presParOf" srcId="{1911FC3A-6954-4737-8A28-FF3B603A054B}" destId="{425FF860-2BA4-4F5B-9C9F-160C61103A08}" srcOrd="1" destOrd="0" presId="urn:microsoft.com/office/officeart/2005/8/layout/vList3#2"/>
    <dgm:cxn modelId="{74570FED-10C4-4B86-A6C8-5C9594D2B280}" type="presParOf" srcId="{5A0F3D56-2669-499E-A7C0-6C4B122414F8}" destId="{11597815-3513-44F1-B04C-6D7A4CC46508}" srcOrd="3" destOrd="0" presId="urn:microsoft.com/office/officeart/2005/8/layout/vList3#2"/>
    <dgm:cxn modelId="{8B0875DC-3677-4F63-A890-EFE4F5638D3D}" type="presParOf" srcId="{5A0F3D56-2669-499E-A7C0-6C4B122414F8}" destId="{675BBADD-557F-46E1-B2E9-D9CD534C1411}" srcOrd="4" destOrd="0" presId="urn:microsoft.com/office/officeart/2005/8/layout/vList3#2"/>
    <dgm:cxn modelId="{282E39CC-61F8-417B-92CE-783CB0B98DA5}" type="presParOf" srcId="{675BBADD-557F-46E1-B2E9-D9CD534C1411}" destId="{0045423A-6FDB-460B-A5B1-0A9D1F70778D}" srcOrd="0" destOrd="0" presId="urn:microsoft.com/office/officeart/2005/8/layout/vList3#2"/>
    <dgm:cxn modelId="{D7CB5FA0-5066-4088-B9C2-AABC7881F5FB}" type="presParOf" srcId="{675BBADD-557F-46E1-B2E9-D9CD534C1411}" destId="{987B2B5C-4FBB-4089-9751-7AC7A5061883}" srcOrd="1" destOrd="0" presId="urn:microsoft.com/office/officeart/2005/8/layout/vList3#2"/>
    <dgm:cxn modelId="{44382B09-4BB7-4969-88B8-74815D6DB2DF}" type="presParOf" srcId="{5A0F3D56-2669-499E-A7C0-6C4B122414F8}" destId="{FA0BF78B-ABFA-4416-AAED-B6ABFDAAB726}" srcOrd="5" destOrd="0" presId="urn:microsoft.com/office/officeart/2005/8/layout/vList3#2"/>
    <dgm:cxn modelId="{5E8AF8CC-8D7E-4123-903A-3A547D2FE070}" type="presParOf" srcId="{5A0F3D56-2669-499E-A7C0-6C4B122414F8}" destId="{C6426BEB-5C18-4FE7-9604-D2BCE6B181D8}" srcOrd="6" destOrd="0" presId="urn:microsoft.com/office/officeart/2005/8/layout/vList3#2"/>
    <dgm:cxn modelId="{333EC71D-A6AE-4938-ACE6-A6C8EE95E0E6}" type="presParOf" srcId="{C6426BEB-5C18-4FE7-9604-D2BCE6B181D8}" destId="{2BB967FA-BFF5-4AF8-81CD-C8209BFCC270}" srcOrd="0" destOrd="0" presId="urn:microsoft.com/office/officeart/2005/8/layout/vList3#2"/>
    <dgm:cxn modelId="{A1A7DD98-9334-4036-AF32-9F3A1178C778}" type="presParOf" srcId="{C6426BEB-5C18-4FE7-9604-D2BCE6B181D8}" destId="{F671A479-A20C-43B0-9ECB-6EB008367D0B}" srcOrd="1" destOrd="0" presId="urn:microsoft.com/office/officeart/2005/8/layout/vList3#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90F599B-DA74-450E-9D59-9BE76B93883C}" type="doc">
      <dgm:prSet loTypeId="urn:microsoft.com/office/officeart/2005/8/layout/vList3#2" loCatId="list" qsTypeId="urn:microsoft.com/office/officeart/2005/8/quickstyle/3d3" qsCatId="3D" csTypeId="urn:microsoft.com/office/officeart/2005/8/colors/accent2_2" csCatId="accent2" phldr="1"/>
      <dgm:spPr/>
      <dgm:t>
        <a:bodyPr/>
        <a:lstStyle/>
        <a:p>
          <a:endParaRPr lang="zh-CN" altLang="en-US"/>
        </a:p>
      </dgm:t>
    </dgm:pt>
    <dgm:pt modelId="{2C37B5B5-3554-4BE7-BD04-C091FF185CAC}">
      <dgm:prSet/>
      <dgm:spPr/>
      <dgm:t>
        <a:bodyPr/>
        <a:lstStyle/>
        <a:p>
          <a:pPr rtl="0"/>
          <a:r>
            <a:rPr lang="zh-CN" altLang="en-US" b="1" dirty="0" smtClean="0">
              <a:latin typeface="微软雅黑" pitchFamily="34" charset="-122"/>
              <a:ea typeface="微软雅黑" pitchFamily="34" charset="-122"/>
            </a:rPr>
            <a:t>深入调查分析，扩大视野，知彼知己</a:t>
          </a:r>
          <a:endParaRPr lang="en-US" b="1" dirty="0">
            <a:latin typeface="微软雅黑" pitchFamily="34" charset="-122"/>
            <a:ea typeface="微软雅黑" pitchFamily="34" charset="-122"/>
          </a:endParaRPr>
        </a:p>
      </dgm:t>
    </dgm:pt>
    <dgm:pt modelId="{AFC18448-EA69-47DF-8773-1C0A16ADEFD3}" type="parTrans" cxnId="{F38E6123-BDDA-4DB2-B26F-7036B9E3D8C8}">
      <dgm:prSet/>
      <dgm:spPr/>
      <dgm:t>
        <a:bodyPr/>
        <a:lstStyle/>
        <a:p>
          <a:endParaRPr lang="zh-CN" altLang="en-US">
            <a:latin typeface="微软雅黑" pitchFamily="34" charset="-122"/>
            <a:ea typeface="微软雅黑" pitchFamily="34" charset="-122"/>
          </a:endParaRPr>
        </a:p>
      </dgm:t>
    </dgm:pt>
    <dgm:pt modelId="{18C5BF41-F258-45E0-9581-5327FD26BABC}" type="sibTrans" cxnId="{F38E6123-BDDA-4DB2-B26F-7036B9E3D8C8}">
      <dgm:prSet/>
      <dgm:spPr/>
      <dgm:t>
        <a:bodyPr/>
        <a:lstStyle/>
        <a:p>
          <a:endParaRPr lang="zh-CN" altLang="en-US">
            <a:latin typeface="微软雅黑" pitchFamily="34" charset="-122"/>
            <a:ea typeface="微软雅黑" pitchFamily="34" charset="-122"/>
          </a:endParaRPr>
        </a:p>
      </dgm:t>
    </dgm:pt>
    <dgm:pt modelId="{257A91B6-1B4C-4380-A54C-54C7B669034F}">
      <dgm:prSet/>
      <dgm:spPr/>
      <dgm:t>
        <a:bodyPr/>
        <a:lstStyle/>
        <a:p>
          <a:pPr rtl="0"/>
          <a:r>
            <a:rPr lang="zh-CN" altLang="en-US" b="1" dirty="0" smtClean="0">
              <a:latin typeface="微软雅黑" pitchFamily="34" charset="-122"/>
              <a:ea typeface="微软雅黑" pitchFamily="34" charset="-122"/>
            </a:rPr>
            <a:t>科学认证谋划，科学合理、前瞻可行</a:t>
          </a:r>
          <a:endParaRPr lang="en-US" b="1" dirty="0">
            <a:latin typeface="微软雅黑" pitchFamily="34" charset="-122"/>
            <a:ea typeface="微软雅黑" pitchFamily="34" charset="-122"/>
          </a:endParaRPr>
        </a:p>
      </dgm:t>
    </dgm:pt>
    <dgm:pt modelId="{E8D5E801-BAF7-4151-B544-86CFC985AE0B}" type="parTrans" cxnId="{072056CF-E3A8-43C9-8F72-DEFB96537E7C}">
      <dgm:prSet/>
      <dgm:spPr/>
      <dgm:t>
        <a:bodyPr/>
        <a:lstStyle/>
        <a:p>
          <a:endParaRPr lang="zh-CN" altLang="en-US">
            <a:latin typeface="微软雅黑" pitchFamily="34" charset="-122"/>
            <a:ea typeface="微软雅黑" pitchFamily="34" charset="-122"/>
          </a:endParaRPr>
        </a:p>
      </dgm:t>
    </dgm:pt>
    <dgm:pt modelId="{7FE305F1-975A-4052-9377-43A3A93DC318}" type="sibTrans" cxnId="{072056CF-E3A8-43C9-8F72-DEFB96537E7C}">
      <dgm:prSet/>
      <dgm:spPr/>
      <dgm:t>
        <a:bodyPr/>
        <a:lstStyle/>
        <a:p>
          <a:endParaRPr lang="zh-CN" altLang="en-US">
            <a:latin typeface="微软雅黑" pitchFamily="34" charset="-122"/>
            <a:ea typeface="微软雅黑" pitchFamily="34" charset="-122"/>
          </a:endParaRPr>
        </a:p>
      </dgm:t>
    </dgm:pt>
    <dgm:pt modelId="{0E01F5D9-BFF9-434F-B192-F0D60DFE3129}">
      <dgm:prSet/>
      <dgm:spPr/>
      <dgm:t>
        <a:bodyPr/>
        <a:lstStyle/>
        <a:p>
          <a:pPr rtl="0"/>
          <a:r>
            <a:rPr lang="zh-CN" altLang="en-US" b="1" dirty="0" smtClean="0">
              <a:latin typeface="微软雅黑" pitchFamily="34" charset="-122"/>
              <a:ea typeface="微软雅黑" pitchFamily="34" charset="-122"/>
            </a:rPr>
            <a:t>突出改革创新，注重绩效，优化配置</a:t>
          </a:r>
          <a:endParaRPr lang="en-US" b="1" dirty="0">
            <a:latin typeface="微软雅黑" pitchFamily="34" charset="-122"/>
            <a:ea typeface="微软雅黑" pitchFamily="34" charset="-122"/>
          </a:endParaRPr>
        </a:p>
      </dgm:t>
    </dgm:pt>
    <dgm:pt modelId="{6A998459-FA2F-4C19-9F1C-464D245DCA23}" type="parTrans" cxnId="{4947C2EA-51DD-480C-AF22-E9FF31D7D3F6}">
      <dgm:prSet/>
      <dgm:spPr/>
      <dgm:t>
        <a:bodyPr/>
        <a:lstStyle/>
        <a:p>
          <a:endParaRPr lang="zh-CN" altLang="en-US">
            <a:latin typeface="微软雅黑" pitchFamily="34" charset="-122"/>
            <a:ea typeface="微软雅黑" pitchFamily="34" charset="-122"/>
          </a:endParaRPr>
        </a:p>
      </dgm:t>
    </dgm:pt>
    <dgm:pt modelId="{79A21A42-9609-40FA-BCD8-FD2C2B94D60B}" type="sibTrans" cxnId="{4947C2EA-51DD-480C-AF22-E9FF31D7D3F6}">
      <dgm:prSet/>
      <dgm:spPr/>
      <dgm:t>
        <a:bodyPr/>
        <a:lstStyle/>
        <a:p>
          <a:endParaRPr lang="zh-CN" altLang="en-US">
            <a:latin typeface="微软雅黑" pitchFamily="34" charset="-122"/>
            <a:ea typeface="微软雅黑" pitchFamily="34" charset="-122"/>
          </a:endParaRPr>
        </a:p>
      </dgm:t>
    </dgm:pt>
    <dgm:pt modelId="{3114FD50-404D-4BC6-8871-E32411565132}">
      <dgm:prSet/>
      <dgm:spPr/>
      <dgm:t>
        <a:bodyPr/>
        <a:lstStyle/>
        <a:p>
          <a:pPr rtl="0"/>
          <a:r>
            <a:rPr lang="zh-CN" altLang="en-US" b="1" dirty="0" smtClean="0">
              <a:latin typeface="微软雅黑" pitchFamily="34" charset="-122"/>
              <a:ea typeface="微软雅黑" pitchFamily="34" charset="-122"/>
            </a:rPr>
            <a:t>着力内涵建设，整体提升，重点突破</a:t>
          </a:r>
          <a:endParaRPr lang="en-US" b="1" dirty="0">
            <a:latin typeface="微软雅黑" pitchFamily="34" charset="-122"/>
            <a:ea typeface="微软雅黑" pitchFamily="34" charset="-122"/>
          </a:endParaRPr>
        </a:p>
      </dgm:t>
    </dgm:pt>
    <dgm:pt modelId="{94804BE5-5193-47C3-9C8E-6ABCBDE1759C}" type="parTrans" cxnId="{4CB70683-E499-4BBF-A9EA-19B0B7947BC0}">
      <dgm:prSet/>
      <dgm:spPr/>
      <dgm:t>
        <a:bodyPr/>
        <a:lstStyle/>
        <a:p>
          <a:endParaRPr lang="zh-CN" altLang="en-US">
            <a:latin typeface="微软雅黑" pitchFamily="34" charset="-122"/>
            <a:ea typeface="微软雅黑" pitchFamily="34" charset="-122"/>
          </a:endParaRPr>
        </a:p>
      </dgm:t>
    </dgm:pt>
    <dgm:pt modelId="{3D959266-C6FE-4A6D-8E52-B291026AFAC9}" type="sibTrans" cxnId="{4CB70683-E499-4BBF-A9EA-19B0B7947BC0}">
      <dgm:prSet/>
      <dgm:spPr/>
      <dgm:t>
        <a:bodyPr/>
        <a:lstStyle/>
        <a:p>
          <a:endParaRPr lang="zh-CN" altLang="en-US">
            <a:latin typeface="微软雅黑" pitchFamily="34" charset="-122"/>
            <a:ea typeface="微软雅黑" pitchFamily="34" charset="-122"/>
          </a:endParaRPr>
        </a:p>
      </dgm:t>
    </dgm:pt>
    <dgm:pt modelId="{5A0F3D56-2669-499E-A7C0-6C4B122414F8}" type="pres">
      <dgm:prSet presAssocID="{690F599B-DA74-450E-9D59-9BE76B93883C}" presName="linearFlow" presStyleCnt="0">
        <dgm:presLayoutVars>
          <dgm:dir/>
          <dgm:resizeHandles val="exact"/>
        </dgm:presLayoutVars>
      </dgm:prSet>
      <dgm:spPr/>
      <dgm:t>
        <a:bodyPr/>
        <a:lstStyle/>
        <a:p>
          <a:endParaRPr lang="zh-CN" altLang="en-US"/>
        </a:p>
      </dgm:t>
    </dgm:pt>
    <dgm:pt modelId="{307E3402-95B2-42AA-89B9-EA71C8F9A637}" type="pres">
      <dgm:prSet presAssocID="{2C37B5B5-3554-4BE7-BD04-C091FF185CAC}" presName="composite" presStyleCnt="0"/>
      <dgm:spPr/>
    </dgm:pt>
    <dgm:pt modelId="{F539F5DB-2867-4C32-845F-B133687A7E17}" type="pres">
      <dgm:prSet presAssocID="{2C37B5B5-3554-4BE7-BD04-C091FF185CAC}" presName="imgShp" presStyleLbl="fgImgPlace1" presStyleIdx="0" presStyleCnt="4"/>
      <dgm:spPr/>
    </dgm:pt>
    <dgm:pt modelId="{16B42001-1842-44C6-84C0-F3BE8F903EEA}" type="pres">
      <dgm:prSet presAssocID="{2C37B5B5-3554-4BE7-BD04-C091FF185CAC}" presName="txShp" presStyleLbl="node1" presStyleIdx="0" presStyleCnt="4">
        <dgm:presLayoutVars>
          <dgm:bulletEnabled val="1"/>
        </dgm:presLayoutVars>
      </dgm:prSet>
      <dgm:spPr/>
      <dgm:t>
        <a:bodyPr/>
        <a:lstStyle/>
        <a:p>
          <a:endParaRPr lang="zh-CN" altLang="en-US"/>
        </a:p>
      </dgm:t>
    </dgm:pt>
    <dgm:pt modelId="{EAD593C7-835E-4D11-90BA-647759A5B3EE}" type="pres">
      <dgm:prSet presAssocID="{18C5BF41-F258-45E0-9581-5327FD26BABC}" presName="spacing" presStyleCnt="0"/>
      <dgm:spPr/>
    </dgm:pt>
    <dgm:pt modelId="{1911FC3A-6954-4737-8A28-FF3B603A054B}" type="pres">
      <dgm:prSet presAssocID="{257A91B6-1B4C-4380-A54C-54C7B669034F}" presName="composite" presStyleCnt="0"/>
      <dgm:spPr/>
    </dgm:pt>
    <dgm:pt modelId="{96231421-885F-4C4A-AC6D-A48FCB90B51D}" type="pres">
      <dgm:prSet presAssocID="{257A91B6-1B4C-4380-A54C-54C7B669034F}" presName="imgShp" presStyleLbl="fgImgPlace1" presStyleIdx="1" presStyleCnt="4"/>
      <dgm:spPr/>
    </dgm:pt>
    <dgm:pt modelId="{425FF860-2BA4-4F5B-9C9F-160C61103A08}" type="pres">
      <dgm:prSet presAssocID="{257A91B6-1B4C-4380-A54C-54C7B669034F}" presName="txShp" presStyleLbl="node1" presStyleIdx="1" presStyleCnt="4">
        <dgm:presLayoutVars>
          <dgm:bulletEnabled val="1"/>
        </dgm:presLayoutVars>
      </dgm:prSet>
      <dgm:spPr/>
      <dgm:t>
        <a:bodyPr/>
        <a:lstStyle/>
        <a:p>
          <a:endParaRPr lang="zh-CN" altLang="en-US"/>
        </a:p>
      </dgm:t>
    </dgm:pt>
    <dgm:pt modelId="{11597815-3513-44F1-B04C-6D7A4CC46508}" type="pres">
      <dgm:prSet presAssocID="{7FE305F1-975A-4052-9377-43A3A93DC318}" presName="spacing" presStyleCnt="0"/>
      <dgm:spPr/>
    </dgm:pt>
    <dgm:pt modelId="{675BBADD-557F-46E1-B2E9-D9CD534C1411}" type="pres">
      <dgm:prSet presAssocID="{0E01F5D9-BFF9-434F-B192-F0D60DFE3129}" presName="composite" presStyleCnt="0"/>
      <dgm:spPr/>
    </dgm:pt>
    <dgm:pt modelId="{0045423A-6FDB-460B-A5B1-0A9D1F70778D}" type="pres">
      <dgm:prSet presAssocID="{0E01F5D9-BFF9-434F-B192-F0D60DFE3129}" presName="imgShp" presStyleLbl="fgImgPlace1" presStyleIdx="2" presStyleCnt="4"/>
      <dgm:spPr/>
    </dgm:pt>
    <dgm:pt modelId="{987B2B5C-4FBB-4089-9751-7AC7A5061883}" type="pres">
      <dgm:prSet presAssocID="{0E01F5D9-BFF9-434F-B192-F0D60DFE3129}" presName="txShp" presStyleLbl="node1" presStyleIdx="2" presStyleCnt="4">
        <dgm:presLayoutVars>
          <dgm:bulletEnabled val="1"/>
        </dgm:presLayoutVars>
      </dgm:prSet>
      <dgm:spPr/>
      <dgm:t>
        <a:bodyPr/>
        <a:lstStyle/>
        <a:p>
          <a:endParaRPr lang="zh-CN" altLang="en-US"/>
        </a:p>
      </dgm:t>
    </dgm:pt>
    <dgm:pt modelId="{FA0BF78B-ABFA-4416-AAED-B6ABFDAAB726}" type="pres">
      <dgm:prSet presAssocID="{79A21A42-9609-40FA-BCD8-FD2C2B94D60B}" presName="spacing" presStyleCnt="0"/>
      <dgm:spPr/>
    </dgm:pt>
    <dgm:pt modelId="{C6426BEB-5C18-4FE7-9604-D2BCE6B181D8}" type="pres">
      <dgm:prSet presAssocID="{3114FD50-404D-4BC6-8871-E32411565132}" presName="composite" presStyleCnt="0"/>
      <dgm:spPr/>
    </dgm:pt>
    <dgm:pt modelId="{2BB967FA-BFF5-4AF8-81CD-C8209BFCC270}" type="pres">
      <dgm:prSet presAssocID="{3114FD50-404D-4BC6-8871-E32411565132}" presName="imgShp" presStyleLbl="fgImgPlace1" presStyleIdx="3" presStyleCnt="4" custLinFactNeighborX="7570" custLinFactNeighborY="-28789"/>
      <dgm:spPr/>
    </dgm:pt>
    <dgm:pt modelId="{F671A479-A20C-43B0-9ECB-6EB008367D0B}" type="pres">
      <dgm:prSet presAssocID="{3114FD50-404D-4BC6-8871-E32411565132}" presName="txShp" presStyleLbl="node1" presStyleIdx="3" presStyleCnt="4" custLinFactNeighborX="537" custLinFactNeighborY="-21197">
        <dgm:presLayoutVars>
          <dgm:bulletEnabled val="1"/>
        </dgm:presLayoutVars>
      </dgm:prSet>
      <dgm:spPr/>
      <dgm:t>
        <a:bodyPr/>
        <a:lstStyle/>
        <a:p>
          <a:endParaRPr lang="zh-CN" altLang="en-US"/>
        </a:p>
      </dgm:t>
    </dgm:pt>
  </dgm:ptLst>
  <dgm:cxnLst>
    <dgm:cxn modelId="{64A3044A-A76D-4C30-8789-CA6E0ABB7CEF}" type="presOf" srcId="{257A91B6-1B4C-4380-A54C-54C7B669034F}" destId="{425FF860-2BA4-4F5B-9C9F-160C61103A08}" srcOrd="0" destOrd="0" presId="urn:microsoft.com/office/officeart/2005/8/layout/vList3#2"/>
    <dgm:cxn modelId="{B0944CD6-E8BF-433E-8B4A-50093FAFEF31}" type="presOf" srcId="{2C37B5B5-3554-4BE7-BD04-C091FF185CAC}" destId="{16B42001-1842-44C6-84C0-F3BE8F903EEA}" srcOrd="0" destOrd="0" presId="urn:microsoft.com/office/officeart/2005/8/layout/vList3#2"/>
    <dgm:cxn modelId="{4CB70683-E499-4BBF-A9EA-19B0B7947BC0}" srcId="{690F599B-DA74-450E-9D59-9BE76B93883C}" destId="{3114FD50-404D-4BC6-8871-E32411565132}" srcOrd="3" destOrd="0" parTransId="{94804BE5-5193-47C3-9C8E-6ABCBDE1759C}" sibTransId="{3D959266-C6FE-4A6D-8E52-B291026AFAC9}"/>
    <dgm:cxn modelId="{F38E6123-BDDA-4DB2-B26F-7036B9E3D8C8}" srcId="{690F599B-DA74-450E-9D59-9BE76B93883C}" destId="{2C37B5B5-3554-4BE7-BD04-C091FF185CAC}" srcOrd="0" destOrd="0" parTransId="{AFC18448-EA69-47DF-8773-1C0A16ADEFD3}" sibTransId="{18C5BF41-F258-45E0-9581-5327FD26BABC}"/>
    <dgm:cxn modelId="{4947C2EA-51DD-480C-AF22-E9FF31D7D3F6}" srcId="{690F599B-DA74-450E-9D59-9BE76B93883C}" destId="{0E01F5D9-BFF9-434F-B192-F0D60DFE3129}" srcOrd="2" destOrd="0" parTransId="{6A998459-FA2F-4C19-9F1C-464D245DCA23}" sibTransId="{79A21A42-9609-40FA-BCD8-FD2C2B94D60B}"/>
    <dgm:cxn modelId="{072056CF-E3A8-43C9-8F72-DEFB96537E7C}" srcId="{690F599B-DA74-450E-9D59-9BE76B93883C}" destId="{257A91B6-1B4C-4380-A54C-54C7B669034F}" srcOrd="1" destOrd="0" parTransId="{E8D5E801-BAF7-4151-B544-86CFC985AE0B}" sibTransId="{7FE305F1-975A-4052-9377-43A3A93DC318}"/>
    <dgm:cxn modelId="{C841D817-057D-4118-8EA6-0EF4684C8E53}" type="presOf" srcId="{0E01F5D9-BFF9-434F-B192-F0D60DFE3129}" destId="{987B2B5C-4FBB-4089-9751-7AC7A5061883}" srcOrd="0" destOrd="0" presId="urn:microsoft.com/office/officeart/2005/8/layout/vList3#2"/>
    <dgm:cxn modelId="{BB75D6B3-333C-4327-9D04-21EFAA3F08C7}" type="presOf" srcId="{3114FD50-404D-4BC6-8871-E32411565132}" destId="{F671A479-A20C-43B0-9ECB-6EB008367D0B}" srcOrd="0" destOrd="0" presId="urn:microsoft.com/office/officeart/2005/8/layout/vList3#2"/>
    <dgm:cxn modelId="{94A2E3BF-826F-48BE-B9B1-E53B82C172A1}" type="presOf" srcId="{690F599B-DA74-450E-9D59-9BE76B93883C}" destId="{5A0F3D56-2669-499E-A7C0-6C4B122414F8}" srcOrd="0" destOrd="0" presId="urn:microsoft.com/office/officeart/2005/8/layout/vList3#2"/>
    <dgm:cxn modelId="{6545114F-5F40-4589-B095-A25B5ADE385F}" type="presParOf" srcId="{5A0F3D56-2669-499E-A7C0-6C4B122414F8}" destId="{307E3402-95B2-42AA-89B9-EA71C8F9A637}" srcOrd="0" destOrd="0" presId="urn:microsoft.com/office/officeart/2005/8/layout/vList3#2"/>
    <dgm:cxn modelId="{096B438D-B6E2-4C45-B1AD-F23D62D84F14}" type="presParOf" srcId="{307E3402-95B2-42AA-89B9-EA71C8F9A637}" destId="{F539F5DB-2867-4C32-845F-B133687A7E17}" srcOrd="0" destOrd="0" presId="urn:microsoft.com/office/officeart/2005/8/layout/vList3#2"/>
    <dgm:cxn modelId="{FBE4B646-705B-4A5D-8BC1-5051177E3A25}" type="presParOf" srcId="{307E3402-95B2-42AA-89B9-EA71C8F9A637}" destId="{16B42001-1842-44C6-84C0-F3BE8F903EEA}" srcOrd="1" destOrd="0" presId="urn:microsoft.com/office/officeart/2005/8/layout/vList3#2"/>
    <dgm:cxn modelId="{739AB00C-FDB0-4888-9F5A-0B70EAE6FEB9}" type="presParOf" srcId="{5A0F3D56-2669-499E-A7C0-6C4B122414F8}" destId="{EAD593C7-835E-4D11-90BA-647759A5B3EE}" srcOrd="1" destOrd="0" presId="urn:microsoft.com/office/officeart/2005/8/layout/vList3#2"/>
    <dgm:cxn modelId="{6EEEE0F0-D07B-4AE0-8A01-78F5C42B3059}" type="presParOf" srcId="{5A0F3D56-2669-499E-A7C0-6C4B122414F8}" destId="{1911FC3A-6954-4737-8A28-FF3B603A054B}" srcOrd="2" destOrd="0" presId="urn:microsoft.com/office/officeart/2005/8/layout/vList3#2"/>
    <dgm:cxn modelId="{F7E1F5A0-CA91-4D33-901E-4569EE69435D}" type="presParOf" srcId="{1911FC3A-6954-4737-8A28-FF3B603A054B}" destId="{96231421-885F-4C4A-AC6D-A48FCB90B51D}" srcOrd="0" destOrd="0" presId="urn:microsoft.com/office/officeart/2005/8/layout/vList3#2"/>
    <dgm:cxn modelId="{071766D8-F328-409B-B71A-FEFE45062639}" type="presParOf" srcId="{1911FC3A-6954-4737-8A28-FF3B603A054B}" destId="{425FF860-2BA4-4F5B-9C9F-160C61103A08}" srcOrd="1" destOrd="0" presId="urn:microsoft.com/office/officeart/2005/8/layout/vList3#2"/>
    <dgm:cxn modelId="{0AB701E9-FFDF-44A9-B5F9-FAE219620725}" type="presParOf" srcId="{5A0F3D56-2669-499E-A7C0-6C4B122414F8}" destId="{11597815-3513-44F1-B04C-6D7A4CC46508}" srcOrd="3" destOrd="0" presId="urn:microsoft.com/office/officeart/2005/8/layout/vList3#2"/>
    <dgm:cxn modelId="{7A54A494-C3BD-4EBD-B67F-290E3906D47A}" type="presParOf" srcId="{5A0F3D56-2669-499E-A7C0-6C4B122414F8}" destId="{675BBADD-557F-46E1-B2E9-D9CD534C1411}" srcOrd="4" destOrd="0" presId="urn:microsoft.com/office/officeart/2005/8/layout/vList3#2"/>
    <dgm:cxn modelId="{D5C0AD67-AA16-40B3-B42E-E936556345C9}" type="presParOf" srcId="{675BBADD-557F-46E1-B2E9-D9CD534C1411}" destId="{0045423A-6FDB-460B-A5B1-0A9D1F70778D}" srcOrd="0" destOrd="0" presId="urn:microsoft.com/office/officeart/2005/8/layout/vList3#2"/>
    <dgm:cxn modelId="{C5C5C549-7941-444F-AE16-E953EA9864E6}" type="presParOf" srcId="{675BBADD-557F-46E1-B2E9-D9CD534C1411}" destId="{987B2B5C-4FBB-4089-9751-7AC7A5061883}" srcOrd="1" destOrd="0" presId="urn:microsoft.com/office/officeart/2005/8/layout/vList3#2"/>
    <dgm:cxn modelId="{7A4FA7DD-D273-4EFA-A0A3-FDE9EC82A2B5}" type="presParOf" srcId="{5A0F3D56-2669-499E-A7C0-6C4B122414F8}" destId="{FA0BF78B-ABFA-4416-AAED-B6ABFDAAB726}" srcOrd="5" destOrd="0" presId="urn:microsoft.com/office/officeart/2005/8/layout/vList3#2"/>
    <dgm:cxn modelId="{C981E70C-195B-4CBD-BF1D-C4384ED51CCE}" type="presParOf" srcId="{5A0F3D56-2669-499E-A7C0-6C4B122414F8}" destId="{C6426BEB-5C18-4FE7-9604-D2BCE6B181D8}" srcOrd="6" destOrd="0" presId="urn:microsoft.com/office/officeart/2005/8/layout/vList3#2"/>
    <dgm:cxn modelId="{7468DB8A-7B06-4E93-A5FB-969C67B3E680}" type="presParOf" srcId="{C6426BEB-5C18-4FE7-9604-D2BCE6B181D8}" destId="{2BB967FA-BFF5-4AF8-81CD-C8209BFCC270}" srcOrd="0" destOrd="0" presId="urn:microsoft.com/office/officeart/2005/8/layout/vList3#2"/>
    <dgm:cxn modelId="{0B47DDA8-450A-4BEB-AC9A-040ACF60BA79}" type="presParOf" srcId="{C6426BEB-5C18-4FE7-9604-D2BCE6B181D8}" destId="{F671A479-A20C-43B0-9ECB-6EB008367D0B}" srcOrd="1" destOrd="0" presId="urn:microsoft.com/office/officeart/2005/8/layout/vList3#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90F599B-DA74-450E-9D59-9BE76B93883C}" type="doc">
      <dgm:prSet loTypeId="urn:microsoft.com/office/officeart/2005/8/layout/vList3#2" loCatId="list" qsTypeId="urn:microsoft.com/office/officeart/2005/8/quickstyle/3d3" qsCatId="3D" csTypeId="urn:microsoft.com/office/officeart/2005/8/colors/accent2_2" csCatId="accent2" phldr="1"/>
      <dgm:spPr/>
      <dgm:t>
        <a:bodyPr/>
        <a:lstStyle/>
        <a:p>
          <a:endParaRPr lang="zh-CN" altLang="en-US"/>
        </a:p>
      </dgm:t>
    </dgm:pt>
    <dgm:pt modelId="{2C37B5B5-3554-4BE7-BD04-C091FF185CAC}">
      <dgm:prSet/>
      <dgm:spPr/>
      <dgm:t>
        <a:bodyPr/>
        <a:lstStyle/>
        <a:p>
          <a:pPr rtl="0"/>
          <a:r>
            <a:rPr lang="zh-CN" altLang="en-US" b="1" dirty="0" smtClean="0">
              <a:latin typeface="微软雅黑" pitchFamily="34" charset="-122"/>
              <a:ea typeface="微软雅黑" pitchFamily="34" charset="-122"/>
            </a:rPr>
            <a:t>突破性指标与基础性指标并重</a:t>
          </a:r>
          <a:endParaRPr lang="en-US" b="1" dirty="0">
            <a:latin typeface="微软雅黑" pitchFamily="34" charset="-122"/>
            <a:ea typeface="微软雅黑" pitchFamily="34" charset="-122"/>
          </a:endParaRPr>
        </a:p>
      </dgm:t>
    </dgm:pt>
    <dgm:pt modelId="{AFC18448-EA69-47DF-8773-1C0A16ADEFD3}" type="parTrans" cxnId="{F38E6123-BDDA-4DB2-B26F-7036B9E3D8C8}">
      <dgm:prSet/>
      <dgm:spPr/>
      <dgm:t>
        <a:bodyPr/>
        <a:lstStyle/>
        <a:p>
          <a:endParaRPr lang="zh-CN" altLang="en-US">
            <a:latin typeface="微软雅黑" pitchFamily="34" charset="-122"/>
            <a:ea typeface="微软雅黑" pitchFamily="34" charset="-122"/>
          </a:endParaRPr>
        </a:p>
      </dgm:t>
    </dgm:pt>
    <dgm:pt modelId="{18C5BF41-F258-45E0-9581-5327FD26BABC}" type="sibTrans" cxnId="{F38E6123-BDDA-4DB2-B26F-7036B9E3D8C8}">
      <dgm:prSet/>
      <dgm:spPr/>
      <dgm:t>
        <a:bodyPr/>
        <a:lstStyle/>
        <a:p>
          <a:endParaRPr lang="zh-CN" altLang="en-US">
            <a:latin typeface="微软雅黑" pitchFamily="34" charset="-122"/>
            <a:ea typeface="微软雅黑" pitchFamily="34" charset="-122"/>
          </a:endParaRPr>
        </a:p>
      </dgm:t>
    </dgm:pt>
    <dgm:pt modelId="{257A91B6-1B4C-4380-A54C-54C7B669034F}">
      <dgm:prSet/>
      <dgm:spPr/>
      <dgm:t>
        <a:bodyPr/>
        <a:lstStyle/>
        <a:p>
          <a:pPr rtl="0"/>
          <a:r>
            <a:rPr lang="zh-CN" altLang="en-US" b="1" dirty="0" smtClean="0">
              <a:latin typeface="微软雅黑" pitchFamily="34" charset="-122"/>
              <a:ea typeface="微软雅黑" pitchFamily="34" charset="-122"/>
            </a:rPr>
            <a:t>政府考核指标与学校内涵发展指标并重</a:t>
          </a:r>
          <a:endParaRPr lang="en-US" b="1" dirty="0">
            <a:latin typeface="微软雅黑" pitchFamily="34" charset="-122"/>
            <a:ea typeface="微软雅黑" pitchFamily="34" charset="-122"/>
          </a:endParaRPr>
        </a:p>
      </dgm:t>
    </dgm:pt>
    <dgm:pt modelId="{E8D5E801-BAF7-4151-B544-86CFC985AE0B}" type="parTrans" cxnId="{072056CF-E3A8-43C9-8F72-DEFB96537E7C}">
      <dgm:prSet/>
      <dgm:spPr/>
      <dgm:t>
        <a:bodyPr/>
        <a:lstStyle/>
        <a:p>
          <a:endParaRPr lang="zh-CN" altLang="en-US">
            <a:latin typeface="微软雅黑" pitchFamily="34" charset="-122"/>
            <a:ea typeface="微软雅黑" pitchFamily="34" charset="-122"/>
          </a:endParaRPr>
        </a:p>
      </dgm:t>
    </dgm:pt>
    <dgm:pt modelId="{7FE305F1-975A-4052-9377-43A3A93DC318}" type="sibTrans" cxnId="{072056CF-E3A8-43C9-8F72-DEFB96537E7C}">
      <dgm:prSet/>
      <dgm:spPr/>
      <dgm:t>
        <a:bodyPr/>
        <a:lstStyle/>
        <a:p>
          <a:endParaRPr lang="zh-CN" altLang="en-US">
            <a:latin typeface="微软雅黑" pitchFamily="34" charset="-122"/>
            <a:ea typeface="微软雅黑" pitchFamily="34" charset="-122"/>
          </a:endParaRPr>
        </a:p>
      </dgm:t>
    </dgm:pt>
    <dgm:pt modelId="{0E01F5D9-BFF9-434F-B192-F0D60DFE3129}">
      <dgm:prSet/>
      <dgm:spPr/>
      <dgm:t>
        <a:bodyPr/>
        <a:lstStyle/>
        <a:p>
          <a:pPr rtl="0"/>
          <a:r>
            <a:rPr lang="zh-CN" altLang="en-US" b="1" dirty="0" smtClean="0">
              <a:latin typeface="微软雅黑" pitchFamily="34" charset="-122"/>
              <a:ea typeface="微软雅黑" pitchFamily="34" charset="-122"/>
            </a:rPr>
            <a:t>纵向发展指标与横向可比指标并重</a:t>
          </a:r>
          <a:endParaRPr lang="en-US" b="1" dirty="0">
            <a:latin typeface="微软雅黑" pitchFamily="34" charset="-122"/>
            <a:ea typeface="微软雅黑" pitchFamily="34" charset="-122"/>
          </a:endParaRPr>
        </a:p>
      </dgm:t>
    </dgm:pt>
    <dgm:pt modelId="{6A998459-FA2F-4C19-9F1C-464D245DCA23}" type="parTrans" cxnId="{4947C2EA-51DD-480C-AF22-E9FF31D7D3F6}">
      <dgm:prSet/>
      <dgm:spPr/>
      <dgm:t>
        <a:bodyPr/>
        <a:lstStyle/>
        <a:p>
          <a:endParaRPr lang="zh-CN" altLang="en-US">
            <a:latin typeface="微软雅黑" pitchFamily="34" charset="-122"/>
            <a:ea typeface="微软雅黑" pitchFamily="34" charset="-122"/>
          </a:endParaRPr>
        </a:p>
      </dgm:t>
    </dgm:pt>
    <dgm:pt modelId="{79A21A42-9609-40FA-BCD8-FD2C2B94D60B}" type="sibTrans" cxnId="{4947C2EA-51DD-480C-AF22-E9FF31D7D3F6}">
      <dgm:prSet/>
      <dgm:spPr/>
      <dgm:t>
        <a:bodyPr/>
        <a:lstStyle/>
        <a:p>
          <a:endParaRPr lang="zh-CN" altLang="en-US">
            <a:latin typeface="微软雅黑" pitchFamily="34" charset="-122"/>
            <a:ea typeface="微软雅黑" pitchFamily="34" charset="-122"/>
          </a:endParaRPr>
        </a:p>
      </dgm:t>
    </dgm:pt>
    <dgm:pt modelId="{3114FD50-404D-4BC6-8871-E32411565132}">
      <dgm:prSet/>
      <dgm:spPr/>
      <dgm:t>
        <a:bodyPr/>
        <a:lstStyle/>
        <a:p>
          <a:pPr rtl="0"/>
          <a:r>
            <a:rPr lang="zh-CN" altLang="en-US" b="1" dirty="0" smtClean="0">
              <a:latin typeface="微软雅黑" pitchFamily="34" charset="-122"/>
              <a:ea typeface="微软雅黑" pitchFamily="34" charset="-122"/>
            </a:rPr>
            <a:t>固定绩效指标与趋势发展指标并重</a:t>
          </a:r>
          <a:endParaRPr lang="en-US" b="1" dirty="0">
            <a:latin typeface="微软雅黑" pitchFamily="34" charset="-122"/>
            <a:ea typeface="微软雅黑" pitchFamily="34" charset="-122"/>
          </a:endParaRPr>
        </a:p>
      </dgm:t>
    </dgm:pt>
    <dgm:pt modelId="{94804BE5-5193-47C3-9C8E-6ABCBDE1759C}" type="parTrans" cxnId="{4CB70683-E499-4BBF-A9EA-19B0B7947BC0}">
      <dgm:prSet/>
      <dgm:spPr/>
      <dgm:t>
        <a:bodyPr/>
        <a:lstStyle/>
        <a:p>
          <a:endParaRPr lang="zh-CN" altLang="en-US">
            <a:latin typeface="微软雅黑" pitchFamily="34" charset="-122"/>
            <a:ea typeface="微软雅黑" pitchFamily="34" charset="-122"/>
          </a:endParaRPr>
        </a:p>
      </dgm:t>
    </dgm:pt>
    <dgm:pt modelId="{3D959266-C6FE-4A6D-8E52-B291026AFAC9}" type="sibTrans" cxnId="{4CB70683-E499-4BBF-A9EA-19B0B7947BC0}">
      <dgm:prSet/>
      <dgm:spPr/>
      <dgm:t>
        <a:bodyPr/>
        <a:lstStyle/>
        <a:p>
          <a:endParaRPr lang="zh-CN" altLang="en-US">
            <a:latin typeface="微软雅黑" pitchFamily="34" charset="-122"/>
            <a:ea typeface="微软雅黑" pitchFamily="34" charset="-122"/>
          </a:endParaRPr>
        </a:p>
      </dgm:t>
    </dgm:pt>
    <dgm:pt modelId="{5A0F3D56-2669-499E-A7C0-6C4B122414F8}" type="pres">
      <dgm:prSet presAssocID="{690F599B-DA74-450E-9D59-9BE76B93883C}" presName="linearFlow" presStyleCnt="0">
        <dgm:presLayoutVars>
          <dgm:dir/>
          <dgm:resizeHandles val="exact"/>
        </dgm:presLayoutVars>
      </dgm:prSet>
      <dgm:spPr/>
      <dgm:t>
        <a:bodyPr/>
        <a:lstStyle/>
        <a:p>
          <a:endParaRPr lang="zh-CN" altLang="en-US"/>
        </a:p>
      </dgm:t>
    </dgm:pt>
    <dgm:pt modelId="{307E3402-95B2-42AA-89B9-EA71C8F9A637}" type="pres">
      <dgm:prSet presAssocID="{2C37B5B5-3554-4BE7-BD04-C091FF185CAC}" presName="composite" presStyleCnt="0"/>
      <dgm:spPr/>
    </dgm:pt>
    <dgm:pt modelId="{F539F5DB-2867-4C32-845F-B133687A7E17}" type="pres">
      <dgm:prSet presAssocID="{2C37B5B5-3554-4BE7-BD04-C091FF185CAC}" presName="imgShp" presStyleLbl="fgImgPlace1" presStyleIdx="0" presStyleCnt="4"/>
      <dgm:spPr/>
    </dgm:pt>
    <dgm:pt modelId="{16B42001-1842-44C6-84C0-F3BE8F903EEA}" type="pres">
      <dgm:prSet presAssocID="{2C37B5B5-3554-4BE7-BD04-C091FF185CAC}" presName="txShp" presStyleLbl="node1" presStyleIdx="0" presStyleCnt="4">
        <dgm:presLayoutVars>
          <dgm:bulletEnabled val="1"/>
        </dgm:presLayoutVars>
      </dgm:prSet>
      <dgm:spPr/>
      <dgm:t>
        <a:bodyPr/>
        <a:lstStyle/>
        <a:p>
          <a:endParaRPr lang="zh-CN" altLang="en-US"/>
        </a:p>
      </dgm:t>
    </dgm:pt>
    <dgm:pt modelId="{EAD593C7-835E-4D11-90BA-647759A5B3EE}" type="pres">
      <dgm:prSet presAssocID="{18C5BF41-F258-45E0-9581-5327FD26BABC}" presName="spacing" presStyleCnt="0"/>
      <dgm:spPr/>
    </dgm:pt>
    <dgm:pt modelId="{1911FC3A-6954-4737-8A28-FF3B603A054B}" type="pres">
      <dgm:prSet presAssocID="{257A91B6-1B4C-4380-A54C-54C7B669034F}" presName="composite" presStyleCnt="0"/>
      <dgm:spPr/>
    </dgm:pt>
    <dgm:pt modelId="{96231421-885F-4C4A-AC6D-A48FCB90B51D}" type="pres">
      <dgm:prSet presAssocID="{257A91B6-1B4C-4380-A54C-54C7B669034F}" presName="imgShp" presStyleLbl="fgImgPlace1" presStyleIdx="1" presStyleCnt="4"/>
      <dgm:spPr/>
    </dgm:pt>
    <dgm:pt modelId="{425FF860-2BA4-4F5B-9C9F-160C61103A08}" type="pres">
      <dgm:prSet presAssocID="{257A91B6-1B4C-4380-A54C-54C7B669034F}" presName="txShp" presStyleLbl="node1" presStyleIdx="1" presStyleCnt="4">
        <dgm:presLayoutVars>
          <dgm:bulletEnabled val="1"/>
        </dgm:presLayoutVars>
      </dgm:prSet>
      <dgm:spPr/>
      <dgm:t>
        <a:bodyPr/>
        <a:lstStyle/>
        <a:p>
          <a:endParaRPr lang="zh-CN" altLang="en-US"/>
        </a:p>
      </dgm:t>
    </dgm:pt>
    <dgm:pt modelId="{11597815-3513-44F1-B04C-6D7A4CC46508}" type="pres">
      <dgm:prSet presAssocID="{7FE305F1-975A-4052-9377-43A3A93DC318}" presName="spacing" presStyleCnt="0"/>
      <dgm:spPr/>
    </dgm:pt>
    <dgm:pt modelId="{675BBADD-557F-46E1-B2E9-D9CD534C1411}" type="pres">
      <dgm:prSet presAssocID="{0E01F5D9-BFF9-434F-B192-F0D60DFE3129}" presName="composite" presStyleCnt="0"/>
      <dgm:spPr/>
    </dgm:pt>
    <dgm:pt modelId="{0045423A-6FDB-460B-A5B1-0A9D1F70778D}" type="pres">
      <dgm:prSet presAssocID="{0E01F5D9-BFF9-434F-B192-F0D60DFE3129}" presName="imgShp" presStyleLbl="fgImgPlace1" presStyleIdx="2" presStyleCnt="4"/>
      <dgm:spPr/>
    </dgm:pt>
    <dgm:pt modelId="{987B2B5C-4FBB-4089-9751-7AC7A5061883}" type="pres">
      <dgm:prSet presAssocID="{0E01F5D9-BFF9-434F-B192-F0D60DFE3129}" presName="txShp" presStyleLbl="node1" presStyleIdx="2" presStyleCnt="4">
        <dgm:presLayoutVars>
          <dgm:bulletEnabled val="1"/>
        </dgm:presLayoutVars>
      </dgm:prSet>
      <dgm:spPr/>
      <dgm:t>
        <a:bodyPr/>
        <a:lstStyle/>
        <a:p>
          <a:endParaRPr lang="zh-CN" altLang="en-US"/>
        </a:p>
      </dgm:t>
    </dgm:pt>
    <dgm:pt modelId="{FA0BF78B-ABFA-4416-AAED-B6ABFDAAB726}" type="pres">
      <dgm:prSet presAssocID="{79A21A42-9609-40FA-BCD8-FD2C2B94D60B}" presName="spacing" presStyleCnt="0"/>
      <dgm:spPr/>
    </dgm:pt>
    <dgm:pt modelId="{C6426BEB-5C18-4FE7-9604-D2BCE6B181D8}" type="pres">
      <dgm:prSet presAssocID="{3114FD50-404D-4BC6-8871-E32411565132}" presName="composite" presStyleCnt="0"/>
      <dgm:spPr/>
    </dgm:pt>
    <dgm:pt modelId="{2BB967FA-BFF5-4AF8-81CD-C8209BFCC270}" type="pres">
      <dgm:prSet presAssocID="{3114FD50-404D-4BC6-8871-E32411565132}" presName="imgShp" presStyleLbl="fgImgPlace1" presStyleIdx="3" presStyleCnt="4" custLinFactNeighborX="7570" custLinFactNeighborY="-28789"/>
      <dgm:spPr/>
    </dgm:pt>
    <dgm:pt modelId="{F671A479-A20C-43B0-9ECB-6EB008367D0B}" type="pres">
      <dgm:prSet presAssocID="{3114FD50-404D-4BC6-8871-E32411565132}" presName="txShp" presStyleLbl="node1" presStyleIdx="3" presStyleCnt="4" custLinFactNeighborX="537" custLinFactNeighborY="-21197">
        <dgm:presLayoutVars>
          <dgm:bulletEnabled val="1"/>
        </dgm:presLayoutVars>
      </dgm:prSet>
      <dgm:spPr/>
      <dgm:t>
        <a:bodyPr/>
        <a:lstStyle/>
        <a:p>
          <a:endParaRPr lang="zh-CN" altLang="en-US"/>
        </a:p>
      </dgm:t>
    </dgm:pt>
  </dgm:ptLst>
  <dgm:cxnLst>
    <dgm:cxn modelId="{F38E6123-BDDA-4DB2-B26F-7036B9E3D8C8}" srcId="{690F599B-DA74-450E-9D59-9BE76B93883C}" destId="{2C37B5B5-3554-4BE7-BD04-C091FF185CAC}" srcOrd="0" destOrd="0" parTransId="{AFC18448-EA69-47DF-8773-1C0A16ADEFD3}" sibTransId="{18C5BF41-F258-45E0-9581-5327FD26BABC}"/>
    <dgm:cxn modelId="{4CB70683-E499-4BBF-A9EA-19B0B7947BC0}" srcId="{690F599B-DA74-450E-9D59-9BE76B93883C}" destId="{3114FD50-404D-4BC6-8871-E32411565132}" srcOrd="3" destOrd="0" parTransId="{94804BE5-5193-47C3-9C8E-6ABCBDE1759C}" sibTransId="{3D959266-C6FE-4A6D-8E52-B291026AFAC9}"/>
    <dgm:cxn modelId="{6EFE892E-A626-4DFB-9802-FACEEB44FB02}" type="presOf" srcId="{257A91B6-1B4C-4380-A54C-54C7B669034F}" destId="{425FF860-2BA4-4F5B-9C9F-160C61103A08}" srcOrd="0" destOrd="0" presId="urn:microsoft.com/office/officeart/2005/8/layout/vList3#2"/>
    <dgm:cxn modelId="{09444A9B-9DB6-4D06-AF81-93BB4B91F10B}" type="presOf" srcId="{2C37B5B5-3554-4BE7-BD04-C091FF185CAC}" destId="{16B42001-1842-44C6-84C0-F3BE8F903EEA}" srcOrd="0" destOrd="0" presId="urn:microsoft.com/office/officeart/2005/8/layout/vList3#2"/>
    <dgm:cxn modelId="{6678CB95-1DFE-4F07-9251-4C27430CBCE1}" type="presOf" srcId="{3114FD50-404D-4BC6-8871-E32411565132}" destId="{F671A479-A20C-43B0-9ECB-6EB008367D0B}" srcOrd="0" destOrd="0" presId="urn:microsoft.com/office/officeart/2005/8/layout/vList3#2"/>
    <dgm:cxn modelId="{EB1B9E70-45A6-46A8-9438-DCF0F1E0A56C}" type="presOf" srcId="{0E01F5D9-BFF9-434F-B192-F0D60DFE3129}" destId="{987B2B5C-4FBB-4089-9751-7AC7A5061883}" srcOrd="0" destOrd="0" presId="urn:microsoft.com/office/officeart/2005/8/layout/vList3#2"/>
    <dgm:cxn modelId="{4947C2EA-51DD-480C-AF22-E9FF31D7D3F6}" srcId="{690F599B-DA74-450E-9D59-9BE76B93883C}" destId="{0E01F5D9-BFF9-434F-B192-F0D60DFE3129}" srcOrd="2" destOrd="0" parTransId="{6A998459-FA2F-4C19-9F1C-464D245DCA23}" sibTransId="{79A21A42-9609-40FA-BCD8-FD2C2B94D60B}"/>
    <dgm:cxn modelId="{072056CF-E3A8-43C9-8F72-DEFB96537E7C}" srcId="{690F599B-DA74-450E-9D59-9BE76B93883C}" destId="{257A91B6-1B4C-4380-A54C-54C7B669034F}" srcOrd="1" destOrd="0" parTransId="{E8D5E801-BAF7-4151-B544-86CFC985AE0B}" sibTransId="{7FE305F1-975A-4052-9377-43A3A93DC318}"/>
    <dgm:cxn modelId="{77681DF8-379A-4BD4-9BD4-C883E71E5818}" type="presOf" srcId="{690F599B-DA74-450E-9D59-9BE76B93883C}" destId="{5A0F3D56-2669-499E-A7C0-6C4B122414F8}" srcOrd="0" destOrd="0" presId="urn:microsoft.com/office/officeart/2005/8/layout/vList3#2"/>
    <dgm:cxn modelId="{B73E6255-C742-407F-88DD-A6DFEF84F4E0}" type="presParOf" srcId="{5A0F3D56-2669-499E-A7C0-6C4B122414F8}" destId="{307E3402-95B2-42AA-89B9-EA71C8F9A637}" srcOrd="0" destOrd="0" presId="urn:microsoft.com/office/officeart/2005/8/layout/vList3#2"/>
    <dgm:cxn modelId="{15FF4C42-69BA-4C4D-A63F-402032667746}" type="presParOf" srcId="{307E3402-95B2-42AA-89B9-EA71C8F9A637}" destId="{F539F5DB-2867-4C32-845F-B133687A7E17}" srcOrd="0" destOrd="0" presId="urn:microsoft.com/office/officeart/2005/8/layout/vList3#2"/>
    <dgm:cxn modelId="{9C150E7E-4E32-4F38-86F6-B9EB30533B57}" type="presParOf" srcId="{307E3402-95B2-42AA-89B9-EA71C8F9A637}" destId="{16B42001-1842-44C6-84C0-F3BE8F903EEA}" srcOrd="1" destOrd="0" presId="urn:microsoft.com/office/officeart/2005/8/layout/vList3#2"/>
    <dgm:cxn modelId="{3BD367FE-B0D1-4BD8-B087-BBA27ED873AF}" type="presParOf" srcId="{5A0F3D56-2669-499E-A7C0-6C4B122414F8}" destId="{EAD593C7-835E-4D11-90BA-647759A5B3EE}" srcOrd="1" destOrd="0" presId="urn:microsoft.com/office/officeart/2005/8/layout/vList3#2"/>
    <dgm:cxn modelId="{B666E42C-FDCF-46E3-973F-6B06A243FF31}" type="presParOf" srcId="{5A0F3D56-2669-499E-A7C0-6C4B122414F8}" destId="{1911FC3A-6954-4737-8A28-FF3B603A054B}" srcOrd="2" destOrd="0" presId="urn:microsoft.com/office/officeart/2005/8/layout/vList3#2"/>
    <dgm:cxn modelId="{303A9D7E-9151-4AA3-8017-F337A25D3D48}" type="presParOf" srcId="{1911FC3A-6954-4737-8A28-FF3B603A054B}" destId="{96231421-885F-4C4A-AC6D-A48FCB90B51D}" srcOrd="0" destOrd="0" presId="urn:microsoft.com/office/officeart/2005/8/layout/vList3#2"/>
    <dgm:cxn modelId="{0ED4ED21-5315-4FAD-9D51-8334CE2210D8}" type="presParOf" srcId="{1911FC3A-6954-4737-8A28-FF3B603A054B}" destId="{425FF860-2BA4-4F5B-9C9F-160C61103A08}" srcOrd="1" destOrd="0" presId="urn:microsoft.com/office/officeart/2005/8/layout/vList3#2"/>
    <dgm:cxn modelId="{1C45422D-7D1A-4F5C-B492-B5D961C09352}" type="presParOf" srcId="{5A0F3D56-2669-499E-A7C0-6C4B122414F8}" destId="{11597815-3513-44F1-B04C-6D7A4CC46508}" srcOrd="3" destOrd="0" presId="urn:microsoft.com/office/officeart/2005/8/layout/vList3#2"/>
    <dgm:cxn modelId="{C49C393C-E497-463D-B9AE-DF634820EBCA}" type="presParOf" srcId="{5A0F3D56-2669-499E-A7C0-6C4B122414F8}" destId="{675BBADD-557F-46E1-B2E9-D9CD534C1411}" srcOrd="4" destOrd="0" presId="urn:microsoft.com/office/officeart/2005/8/layout/vList3#2"/>
    <dgm:cxn modelId="{30CAEEAC-35D3-4EAF-8776-E6152F183CF3}" type="presParOf" srcId="{675BBADD-557F-46E1-B2E9-D9CD534C1411}" destId="{0045423A-6FDB-460B-A5B1-0A9D1F70778D}" srcOrd="0" destOrd="0" presId="urn:microsoft.com/office/officeart/2005/8/layout/vList3#2"/>
    <dgm:cxn modelId="{3298F520-5C75-4140-9075-2771A771E14C}" type="presParOf" srcId="{675BBADD-557F-46E1-B2E9-D9CD534C1411}" destId="{987B2B5C-4FBB-4089-9751-7AC7A5061883}" srcOrd="1" destOrd="0" presId="urn:microsoft.com/office/officeart/2005/8/layout/vList3#2"/>
    <dgm:cxn modelId="{02AEDA67-A6F1-467A-B3CD-C5E4555CF237}" type="presParOf" srcId="{5A0F3D56-2669-499E-A7C0-6C4B122414F8}" destId="{FA0BF78B-ABFA-4416-AAED-B6ABFDAAB726}" srcOrd="5" destOrd="0" presId="urn:microsoft.com/office/officeart/2005/8/layout/vList3#2"/>
    <dgm:cxn modelId="{1729EDBC-0C29-4887-81AC-C068F2DE35BC}" type="presParOf" srcId="{5A0F3D56-2669-499E-A7C0-6C4B122414F8}" destId="{C6426BEB-5C18-4FE7-9604-D2BCE6B181D8}" srcOrd="6" destOrd="0" presId="urn:microsoft.com/office/officeart/2005/8/layout/vList3#2"/>
    <dgm:cxn modelId="{EA51A4EA-10C5-4CB1-8F7D-532453F42FA6}" type="presParOf" srcId="{C6426BEB-5C18-4FE7-9604-D2BCE6B181D8}" destId="{2BB967FA-BFF5-4AF8-81CD-C8209BFCC270}" srcOrd="0" destOrd="0" presId="urn:microsoft.com/office/officeart/2005/8/layout/vList3#2"/>
    <dgm:cxn modelId="{EF7A54BE-F5AE-46F7-A0D8-B0953B59E397}" type="presParOf" srcId="{C6426BEB-5C18-4FE7-9604-D2BCE6B181D8}" destId="{F671A479-A20C-43B0-9ECB-6EB008367D0B}" srcOrd="1" destOrd="0" presId="urn:microsoft.com/office/officeart/2005/8/layout/vList3#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0CC920-A03B-48A1-8678-00813B85119F}">
      <dsp:nvSpPr>
        <dsp:cNvPr id="0" name=""/>
        <dsp:cNvSpPr/>
      </dsp:nvSpPr>
      <dsp:spPr>
        <a:xfrm>
          <a:off x="3095576" y="2656338"/>
          <a:ext cx="2221992" cy="2221992"/>
        </a:xfrm>
        <a:prstGeom prst="ellipse">
          <a:avLst/>
        </a:prstGeom>
        <a:solidFill>
          <a:schemeClr val="accent2"/>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4765" tIns="24765" rIns="24765" bIns="24765" numCol="1" spcCol="1270" anchor="ctr" anchorCtr="0">
          <a:noAutofit/>
        </a:bodyPr>
        <a:lstStyle/>
        <a:p>
          <a:pPr lvl="0" algn="ctr" defTabSz="1733550">
            <a:lnSpc>
              <a:spcPct val="90000"/>
            </a:lnSpc>
            <a:spcBef>
              <a:spcPct val="0"/>
            </a:spcBef>
            <a:spcAft>
              <a:spcPct val="35000"/>
            </a:spcAft>
          </a:pPr>
          <a:r>
            <a:rPr lang="en-US" altLang="zh-CN" sz="3900" b="1" kern="1200" dirty="0" smtClean="0">
              <a:latin typeface="Times New Roman" pitchFamily="18" charset="0"/>
              <a:ea typeface="微软雅黑" pitchFamily="34" charset="-122"/>
              <a:cs typeface="Times New Roman" pitchFamily="18" charset="0"/>
            </a:rPr>
            <a:t>SWOT</a:t>
          </a:r>
          <a:r>
            <a:rPr lang="zh-CN" altLang="en-US" sz="3900" b="1" kern="1200" dirty="0" smtClean="0">
              <a:latin typeface="Times New Roman" pitchFamily="18" charset="0"/>
              <a:ea typeface="微软雅黑" pitchFamily="34" charset="-122"/>
              <a:cs typeface="Times New Roman" pitchFamily="18" charset="0"/>
            </a:rPr>
            <a:t>分析</a:t>
          </a:r>
          <a:endParaRPr lang="zh-CN" altLang="en-US" sz="3900" b="1" kern="1200" dirty="0">
            <a:latin typeface="Times New Roman" pitchFamily="18" charset="0"/>
            <a:ea typeface="微软雅黑" pitchFamily="34" charset="-122"/>
            <a:cs typeface="Times New Roman" pitchFamily="18" charset="0"/>
          </a:endParaRPr>
        </a:p>
      </dsp:txBody>
      <dsp:txXfrm>
        <a:off x="3095576" y="2656338"/>
        <a:ext cx="2221992" cy="2221992"/>
      </dsp:txXfrm>
    </dsp:sp>
    <dsp:sp modelId="{33531366-E451-489A-B6CF-CB6C7A9B058A}">
      <dsp:nvSpPr>
        <dsp:cNvPr id="0" name=""/>
        <dsp:cNvSpPr/>
      </dsp:nvSpPr>
      <dsp:spPr>
        <a:xfrm rot="10799936">
          <a:off x="1233474" y="3407287"/>
          <a:ext cx="1760111" cy="633267"/>
        </a:xfrm>
        <a:prstGeom prst="lef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384A4D68-CD64-470B-A969-DFB1966D998C}">
      <dsp:nvSpPr>
        <dsp:cNvPr id="0" name=""/>
        <dsp:cNvSpPr/>
      </dsp:nvSpPr>
      <dsp:spPr>
        <a:xfrm>
          <a:off x="5" y="3026774"/>
          <a:ext cx="2467316" cy="1357793"/>
        </a:xfrm>
        <a:prstGeom prst="roundRect">
          <a:avLst>
            <a:gd name="adj" fmla="val 10000"/>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5245" tIns="55245" rIns="55245" bIns="55245" numCol="1" spcCol="1270" anchor="ctr" anchorCtr="0">
          <a:noAutofit/>
        </a:bodyPr>
        <a:lstStyle/>
        <a:p>
          <a:pPr lvl="0" algn="l" defTabSz="1289050">
            <a:lnSpc>
              <a:spcPct val="90000"/>
            </a:lnSpc>
            <a:spcBef>
              <a:spcPct val="0"/>
            </a:spcBef>
            <a:spcAft>
              <a:spcPct val="35000"/>
            </a:spcAft>
          </a:pPr>
          <a:r>
            <a:rPr lang="zh-CN" altLang="en-US" sz="2900" b="1" kern="1200" dirty="0" smtClean="0">
              <a:latin typeface="微软雅黑" pitchFamily="34" charset="-122"/>
              <a:ea typeface="微软雅黑" pitchFamily="34" charset="-122"/>
            </a:rPr>
            <a:t>国内外高校对比分析</a:t>
          </a:r>
          <a:endParaRPr lang="zh-CN" altLang="en-US" sz="2900" b="1" kern="1200" dirty="0">
            <a:latin typeface="微软雅黑" pitchFamily="34" charset="-122"/>
            <a:ea typeface="微软雅黑" pitchFamily="34" charset="-122"/>
          </a:endParaRPr>
        </a:p>
      </dsp:txBody>
      <dsp:txXfrm>
        <a:off x="5" y="3026774"/>
        <a:ext cx="2467316" cy="1357793"/>
      </dsp:txXfrm>
    </dsp:sp>
    <dsp:sp modelId="{7EA82E11-B2CF-4A12-A7B7-6C151B1F82E9}">
      <dsp:nvSpPr>
        <dsp:cNvPr id="0" name=""/>
        <dsp:cNvSpPr/>
      </dsp:nvSpPr>
      <dsp:spPr>
        <a:xfrm rot="16183603">
          <a:off x="3614985" y="1688657"/>
          <a:ext cx="1166365" cy="633267"/>
        </a:xfrm>
        <a:prstGeom prst="lef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032465DF-E93F-4393-9571-2902EF07BA9A}">
      <dsp:nvSpPr>
        <dsp:cNvPr id="0" name=""/>
        <dsp:cNvSpPr/>
      </dsp:nvSpPr>
      <dsp:spPr>
        <a:xfrm>
          <a:off x="2786967" y="760536"/>
          <a:ext cx="2816838" cy="1323158"/>
        </a:xfrm>
        <a:prstGeom prst="roundRect">
          <a:avLst>
            <a:gd name="adj" fmla="val 10000"/>
          </a:avLst>
        </a:prstGeom>
        <a:solidFill>
          <a:schemeClr val="accent5">
            <a:lumMod val="2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l" defTabSz="800100">
            <a:lnSpc>
              <a:spcPct val="90000"/>
            </a:lnSpc>
            <a:spcBef>
              <a:spcPct val="0"/>
            </a:spcBef>
            <a:spcAft>
              <a:spcPts val="0"/>
            </a:spcAft>
          </a:pPr>
          <a:r>
            <a:rPr lang="zh-CN" altLang="en-US" sz="1800" b="1" kern="1200" dirty="0" smtClean="0">
              <a:latin typeface="微软雅黑" pitchFamily="34" charset="-122"/>
              <a:ea typeface="微软雅黑" pitchFamily="34" charset="-122"/>
            </a:rPr>
            <a:t>十二五规划完成情况分析</a:t>
          </a:r>
          <a:endParaRPr lang="en-US" altLang="zh-CN" sz="1800" b="1" kern="1200" dirty="0" smtClean="0">
            <a:latin typeface="微软雅黑" pitchFamily="34" charset="-122"/>
            <a:ea typeface="微软雅黑" pitchFamily="34" charset="-122"/>
          </a:endParaRPr>
        </a:p>
        <a:p>
          <a:pPr lvl="0" algn="ctr" defTabSz="800100">
            <a:lnSpc>
              <a:spcPct val="90000"/>
            </a:lnSpc>
            <a:spcBef>
              <a:spcPct val="0"/>
            </a:spcBef>
            <a:spcAft>
              <a:spcPts val="0"/>
            </a:spcAft>
          </a:pPr>
          <a:r>
            <a:rPr lang="zh-CN" altLang="en-US" sz="1800" b="1" kern="1200" dirty="0" smtClean="0">
              <a:latin typeface="微软雅黑" pitchFamily="34" charset="-122"/>
              <a:ea typeface="微软雅黑" pitchFamily="34" charset="-122"/>
            </a:rPr>
            <a:t>学校发展态势分析</a:t>
          </a:r>
          <a:endParaRPr lang="zh-CN" altLang="en-US" sz="1800" b="1" kern="1200" dirty="0">
            <a:latin typeface="微软雅黑" pitchFamily="34" charset="-122"/>
            <a:ea typeface="微软雅黑" pitchFamily="34" charset="-122"/>
          </a:endParaRPr>
        </a:p>
      </dsp:txBody>
      <dsp:txXfrm>
        <a:off x="2786967" y="760536"/>
        <a:ext cx="2816838" cy="1323158"/>
      </dsp:txXfrm>
    </dsp:sp>
    <dsp:sp modelId="{F583A4AF-5062-42B8-80AA-582AA4504462}">
      <dsp:nvSpPr>
        <dsp:cNvPr id="0" name=""/>
        <dsp:cNvSpPr/>
      </dsp:nvSpPr>
      <dsp:spPr>
        <a:xfrm rot="21514830">
          <a:off x="5414329" y="3400039"/>
          <a:ext cx="1673319" cy="633267"/>
        </a:xfrm>
        <a:prstGeom prst="lef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47E4CF3C-631D-4B32-A132-44866747CC12}">
      <dsp:nvSpPr>
        <dsp:cNvPr id="0" name=""/>
        <dsp:cNvSpPr/>
      </dsp:nvSpPr>
      <dsp:spPr>
        <a:xfrm>
          <a:off x="5975923" y="3007213"/>
          <a:ext cx="2222938" cy="1377467"/>
        </a:xfrm>
        <a:prstGeom prst="roundRect">
          <a:avLst>
            <a:gd name="adj" fmla="val 10000"/>
          </a:avLst>
        </a:prstGeom>
        <a:solidFill>
          <a:srgbClr val="C00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ts val="0"/>
            </a:spcAft>
          </a:pPr>
          <a:r>
            <a:rPr lang="zh-CN" altLang="en-US" sz="1800" b="1" kern="1200" dirty="0" smtClean="0">
              <a:latin typeface="微软雅黑" pitchFamily="34" charset="-122"/>
              <a:ea typeface="微软雅黑" pitchFamily="34" charset="-122"/>
            </a:rPr>
            <a:t>国家宏观政策分析</a:t>
          </a:r>
          <a:endParaRPr lang="en-US" altLang="zh-CN" sz="1800" b="1" kern="1200" dirty="0" smtClean="0">
            <a:latin typeface="微软雅黑" pitchFamily="34" charset="-122"/>
            <a:ea typeface="微软雅黑" pitchFamily="34" charset="-122"/>
          </a:endParaRPr>
        </a:p>
        <a:p>
          <a:pPr lvl="0" algn="ctr" defTabSz="800100">
            <a:lnSpc>
              <a:spcPct val="90000"/>
            </a:lnSpc>
            <a:spcBef>
              <a:spcPct val="0"/>
            </a:spcBef>
            <a:spcAft>
              <a:spcPts val="0"/>
            </a:spcAft>
          </a:pPr>
          <a:r>
            <a:rPr lang="zh-CN" altLang="en-US" sz="1800" b="1" kern="1200" dirty="0" smtClean="0">
              <a:latin typeface="微软雅黑" pitchFamily="34" charset="-122"/>
              <a:ea typeface="微软雅黑" pitchFamily="34" charset="-122"/>
            </a:rPr>
            <a:t>学校改革方向分析</a:t>
          </a:r>
          <a:endParaRPr lang="zh-CN" altLang="en-US" sz="1800" b="1" kern="1200" dirty="0">
            <a:latin typeface="微软雅黑" pitchFamily="34" charset="-122"/>
            <a:ea typeface="微软雅黑" pitchFamily="34" charset="-122"/>
          </a:endParaRPr>
        </a:p>
      </dsp:txBody>
      <dsp:txXfrm>
        <a:off x="5975923" y="3007213"/>
        <a:ext cx="2222938" cy="1377467"/>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6B42001-1842-44C6-84C0-F3BE8F903EEA}">
      <dsp:nvSpPr>
        <dsp:cNvPr id="0" name=""/>
        <dsp:cNvSpPr/>
      </dsp:nvSpPr>
      <dsp:spPr>
        <a:xfrm rot="10800000">
          <a:off x="1730476" y="425"/>
          <a:ext cx="5472684" cy="1408073"/>
        </a:xfrm>
        <a:prstGeom prst="homePlat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20921" tIns="80010" rIns="149352" bIns="80010" numCol="1" spcCol="1270" anchor="ctr" anchorCtr="0">
          <a:noAutofit/>
        </a:bodyPr>
        <a:lstStyle/>
        <a:p>
          <a:pPr lvl="0" algn="ctr" defTabSz="933450" rtl="0">
            <a:lnSpc>
              <a:spcPct val="90000"/>
            </a:lnSpc>
            <a:spcBef>
              <a:spcPct val="0"/>
            </a:spcBef>
            <a:spcAft>
              <a:spcPct val="35000"/>
            </a:spcAft>
          </a:pPr>
          <a:r>
            <a:rPr lang="zh-CN" altLang="en-US" sz="2100" b="1" kern="1200" dirty="0" smtClean="0">
              <a:latin typeface="微软雅黑" pitchFamily="34" charset="-122"/>
              <a:ea typeface="微软雅黑" pitchFamily="34" charset="-122"/>
            </a:rPr>
            <a:t>增加了一些反映高校办学水平的指标：如</a:t>
          </a:r>
          <a:r>
            <a:rPr lang="en-US" altLang="zh-CN" sz="2100" b="1" kern="1200" dirty="0" smtClean="0">
              <a:latin typeface="微软雅黑" pitchFamily="34" charset="-122"/>
              <a:ea typeface="微软雅黑" pitchFamily="34" charset="-122"/>
            </a:rPr>
            <a:t>ESI</a:t>
          </a:r>
          <a:r>
            <a:rPr lang="zh-CN" altLang="en-US" sz="2100" b="1" kern="1200" dirty="0" smtClean="0">
              <a:latin typeface="微软雅黑" pitchFamily="34" charset="-122"/>
              <a:ea typeface="微软雅黑" pitchFamily="34" charset="-122"/>
            </a:rPr>
            <a:t>排名，学科排名；发明专利转化率</a:t>
          </a:r>
          <a:endParaRPr lang="en-US" sz="2100" b="1" kern="1200" dirty="0">
            <a:latin typeface="微软雅黑" pitchFamily="34" charset="-122"/>
            <a:ea typeface="微软雅黑" pitchFamily="34" charset="-122"/>
          </a:endParaRPr>
        </a:p>
      </dsp:txBody>
      <dsp:txXfrm rot="10800000">
        <a:off x="1730476" y="425"/>
        <a:ext cx="5472684" cy="1408073"/>
      </dsp:txXfrm>
    </dsp:sp>
    <dsp:sp modelId="{F539F5DB-2867-4C32-845F-B133687A7E17}">
      <dsp:nvSpPr>
        <dsp:cNvPr id="0" name=""/>
        <dsp:cNvSpPr/>
      </dsp:nvSpPr>
      <dsp:spPr>
        <a:xfrm>
          <a:off x="1026439" y="425"/>
          <a:ext cx="1408073" cy="1408073"/>
        </a:xfrm>
        <a:prstGeom prst="ellipse">
          <a:avLst/>
        </a:prstGeom>
        <a:solidFill>
          <a:schemeClr val="accent2">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25FF860-2BA4-4F5B-9C9F-160C61103A08}">
      <dsp:nvSpPr>
        <dsp:cNvPr id="0" name=""/>
        <dsp:cNvSpPr/>
      </dsp:nvSpPr>
      <dsp:spPr>
        <a:xfrm rot="10800000">
          <a:off x="1730476" y="1828819"/>
          <a:ext cx="5472684" cy="1408073"/>
        </a:xfrm>
        <a:prstGeom prst="homePlat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20921" tIns="80010" rIns="149352" bIns="80010" numCol="1" spcCol="1270" anchor="ctr" anchorCtr="0">
          <a:noAutofit/>
        </a:bodyPr>
        <a:lstStyle/>
        <a:p>
          <a:pPr lvl="0" algn="ctr" defTabSz="933450" rtl="0">
            <a:lnSpc>
              <a:spcPct val="90000"/>
            </a:lnSpc>
            <a:spcBef>
              <a:spcPct val="0"/>
            </a:spcBef>
            <a:spcAft>
              <a:spcPct val="35000"/>
            </a:spcAft>
          </a:pPr>
          <a:r>
            <a:rPr lang="zh-CN" altLang="en-US" sz="2100" b="1" kern="1200" dirty="0" smtClean="0">
              <a:latin typeface="微软雅黑" pitchFamily="34" charset="-122"/>
              <a:ea typeface="微软雅黑" pitchFamily="34" charset="-122"/>
            </a:rPr>
            <a:t>注重设置横向可比的指标：如基金数、</a:t>
          </a:r>
          <a:r>
            <a:rPr lang="en-US" altLang="zh-CN" sz="2100" b="1" kern="1200" dirty="0" smtClean="0">
              <a:latin typeface="微软雅黑" pitchFamily="34" charset="-122"/>
              <a:ea typeface="微软雅黑" pitchFamily="34" charset="-122"/>
            </a:rPr>
            <a:t>SCI</a:t>
          </a:r>
          <a:r>
            <a:rPr lang="zh-CN" altLang="en-US" sz="2100" b="1" kern="1200" dirty="0" smtClean="0">
              <a:latin typeface="微软雅黑" pitchFamily="34" charset="-122"/>
              <a:ea typeface="微软雅黑" pitchFamily="34" charset="-122"/>
            </a:rPr>
            <a:t>论文数、获奖</a:t>
          </a:r>
          <a:endParaRPr lang="en-US" sz="2100" b="1" kern="1200" dirty="0">
            <a:latin typeface="微软雅黑" pitchFamily="34" charset="-122"/>
            <a:ea typeface="微软雅黑" pitchFamily="34" charset="-122"/>
          </a:endParaRPr>
        </a:p>
      </dsp:txBody>
      <dsp:txXfrm rot="10800000">
        <a:off x="1730476" y="1828819"/>
        <a:ext cx="5472684" cy="1408073"/>
      </dsp:txXfrm>
    </dsp:sp>
    <dsp:sp modelId="{96231421-885F-4C4A-AC6D-A48FCB90B51D}">
      <dsp:nvSpPr>
        <dsp:cNvPr id="0" name=""/>
        <dsp:cNvSpPr/>
      </dsp:nvSpPr>
      <dsp:spPr>
        <a:xfrm>
          <a:off x="1026439" y="1828819"/>
          <a:ext cx="1408073" cy="1408073"/>
        </a:xfrm>
        <a:prstGeom prst="ellipse">
          <a:avLst/>
        </a:prstGeom>
        <a:solidFill>
          <a:schemeClr val="accent2">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987B2B5C-4FBB-4089-9751-7AC7A5061883}">
      <dsp:nvSpPr>
        <dsp:cNvPr id="0" name=""/>
        <dsp:cNvSpPr/>
      </dsp:nvSpPr>
      <dsp:spPr>
        <a:xfrm rot="10800000">
          <a:off x="1730476" y="3657213"/>
          <a:ext cx="5472684" cy="1408073"/>
        </a:xfrm>
        <a:prstGeom prst="homePlat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20921" tIns="80010" rIns="149352" bIns="80010" numCol="1" spcCol="1270" anchor="ctr" anchorCtr="0">
          <a:noAutofit/>
        </a:bodyPr>
        <a:lstStyle/>
        <a:p>
          <a:pPr lvl="0" algn="ctr" defTabSz="933450" rtl="0">
            <a:lnSpc>
              <a:spcPct val="90000"/>
            </a:lnSpc>
            <a:spcBef>
              <a:spcPct val="0"/>
            </a:spcBef>
            <a:spcAft>
              <a:spcPct val="35000"/>
            </a:spcAft>
          </a:pPr>
          <a:r>
            <a:rPr lang="zh-CN" altLang="en-US" sz="2100" b="1" kern="1200" dirty="0" smtClean="0">
              <a:latin typeface="微软雅黑" pitchFamily="34" charset="-122"/>
              <a:ea typeface="微软雅黑" pitchFamily="34" charset="-122"/>
            </a:rPr>
            <a:t>注重统计口径明确清晰的指标：有些统计含糊、可比性差的指标不予采纳</a:t>
          </a:r>
          <a:endParaRPr lang="en-US" sz="2100" b="1" kern="1200" dirty="0">
            <a:latin typeface="微软雅黑" pitchFamily="34" charset="-122"/>
            <a:ea typeface="微软雅黑" pitchFamily="34" charset="-122"/>
          </a:endParaRPr>
        </a:p>
      </dsp:txBody>
      <dsp:txXfrm rot="10800000">
        <a:off x="1730476" y="3657213"/>
        <a:ext cx="5472684" cy="1408073"/>
      </dsp:txXfrm>
    </dsp:sp>
    <dsp:sp modelId="{0045423A-6FDB-460B-A5B1-0A9D1F70778D}">
      <dsp:nvSpPr>
        <dsp:cNvPr id="0" name=""/>
        <dsp:cNvSpPr/>
      </dsp:nvSpPr>
      <dsp:spPr>
        <a:xfrm>
          <a:off x="1026439" y="3657213"/>
          <a:ext cx="1408073" cy="1408073"/>
        </a:xfrm>
        <a:prstGeom prst="ellipse">
          <a:avLst/>
        </a:prstGeom>
        <a:solidFill>
          <a:schemeClr val="accent2">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2D35E85-11F1-4406-A754-D57245F111AB}">
      <dsp:nvSpPr>
        <dsp:cNvPr id="0" name=""/>
        <dsp:cNvSpPr/>
      </dsp:nvSpPr>
      <dsp:spPr>
        <a:xfrm>
          <a:off x="0" y="0"/>
          <a:ext cx="3984104" cy="52109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spc="600" dirty="0" smtClean="0">
              <a:latin typeface="微软雅黑" pitchFamily="34" charset="-122"/>
              <a:ea typeface="微软雅黑" pitchFamily="34" charset="-122"/>
            </a:rPr>
            <a:t>领导的决心</a:t>
          </a:r>
          <a:endParaRPr lang="zh-CN" altLang="en-US" sz="2400" b="1" kern="1200" spc="600" dirty="0">
            <a:latin typeface="微软雅黑" pitchFamily="34" charset="-122"/>
            <a:ea typeface="微软雅黑" pitchFamily="34" charset="-122"/>
          </a:endParaRPr>
        </a:p>
      </dsp:txBody>
      <dsp:txXfrm>
        <a:off x="848930" y="0"/>
        <a:ext cx="3135173" cy="521099"/>
      </dsp:txXfrm>
    </dsp:sp>
    <dsp:sp modelId="{C7B2CAD7-4AAB-41F6-8F9F-FF476A1E62C6}">
      <dsp:nvSpPr>
        <dsp:cNvPr id="0" name=""/>
        <dsp:cNvSpPr/>
      </dsp:nvSpPr>
      <dsp:spPr>
        <a:xfrm>
          <a:off x="52109" y="52109"/>
          <a:ext cx="796820" cy="416879"/>
        </a:xfrm>
        <a:prstGeom prst="roundRect">
          <a:avLst>
            <a:gd name="adj" fmla="val 10000"/>
          </a:avLst>
        </a:prstGeom>
        <a:gradFill rotWithShape="0">
          <a:gsLst>
            <a:gs pos="0">
              <a:schemeClr val="accent2">
                <a:tint val="50000"/>
                <a:hueOff val="0"/>
                <a:satOff val="0"/>
                <a:lumOff val="0"/>
                <a:alphaOff val="0"/>
                <a:shade val="51000"/>
                <a:satMod val="130000"/>
              </a:schemeClr>
            </a:gs>
            <a:gs pos="80000">
              <a:schemeClr val="accent2">
                <a:tint val="50000"/>
                <a:hueOff val="0"/>
                <a:satOff val="0"/>
                <a:lumOff val="0"/>
                <a:alphaOff val="0"/>
                <a:shade val="93000"/>
                <a:satMod val="130000"/>
              </a:schemeClr>
            </a:gs>
            <a:gs pos="100000">
              <a:schemeClr val="accent2">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A7473FA-3DA3-483F-BCBD-C394BB812A11}">
      <dsp:nvSpPr>
        <dsp:cNvPr id="0" name=""/>
        <dsp:cNvSpPr/>
      </dsp:nvSpPr>
      <dsp:spPr>
        <a:xfrm>
          <a:off x="0" y="573209"/>
          <a:ext cx="3984104" cy="52109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spc="600" dirty="0" smtClean="0">
              <a:latin typeface="微软雅黑" pitchFamily="34" charset="-122"/>
              <a:ea typeface="微软雅黑" pitchFamily="34" charset="-122"/>
            </a:rPr>
            <a:t>全体的认同</a:t>
          </a:r>
          <a:endParaRPr lang="zh-CN" altLang="en-US" sz="2400" b="1" kern="1200" spc="600" dirty="0">
            <a:latin typeface="微软雅黑" pitchFamily="34" charset="-122"/>
            <a:ea typeface="微软雅黑" pitchFamily="34" charset="-122"/>
          </a:endParaRPr>
        </a:p>
      </dsp:txBody>
      <dsp:txXfrm>
        <a:off x="848930" y="573209"/>
        <a:ext cx="3135173" cy="521099"/>
      </dsp:txXfrm>
    </dsp:sp>
    <dsp:sp modelId="{64185B0A-1C23-4EC9-B6CE-3D47B1A0802B}">
      <dsp:nvSpPr>
        <dsp:cNvPr id="0" name=""/>
        <dsp:cNvSpPr/>
      </dsp:nvSpPr>
      <dsp:spPr>
        <a:xfrm>
          <a:off x="52109" y="625319"/>
          <a:ext cx="796820" cy="416879"/>
        </a:xfrm>
        <a:prstGeom prst="roundRect">
          <a:avLst>
            <a:gd name="adj" fmla="val 10000"/>
          </a:avLst>
        </a:prstGeom>
        <a:gradFill rotWithShape="0">
          <a:gsLst>
            <a:gs pos="0">
              <a:schemeClr val="accent2">
                <a:tint val="50000"/>
                <a:hueOff val="0"/>
                <a:satOff val="0"/>
                <a:lumOff val="0"/>
                <a:alphaOff val="0"/>
                <a:shade val="51000"/>
                <a:satMod val="130000"/>
              </a:schemeClr>
            </a:gs>
            <a:gs pos="80000">
              <a:schemeClr val="accent2">
                <a:tint val="50000"/>
                <a:hueOff val="0"/>
                <a:satOff val="0"/>
                <a:lumOff val="0"/>
                <a:alphaOff val="0"/>
                <a:shade val="93000"/>
                <a:satMod val="130000"/>
              </a:schemeClr>
            </a:gs>
            <a:gs pos="100000">
              <a:schemeClr val="accent2">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E684199C-02AC-4D03-9ED7-5786BE97BC23}">
      <dsp:nvSpPr>
        <dsp:cNvPr id="0" name=""/>
        <dsp:cNvSpPr/>
      </dsp:nvSpPr>
      <dsp:spPr>
        <a:xfrm>
          <a:off x="0" y="1146419"/>
          <a:ext cx="3984104" cy="52109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spc="600" dirty="0" smtClean="0">
              <a:latin typeface="微软雅黑" pitchFamily="34" charset="-122"/>
              <a:ea typeface="微软雅黑" pitchFamily="34" charset="-122"/>
            </a:rPr>
            <a:t>合理的定位</a:t>
          </a:r>
          <a:endParaRPr lang="zh-CN" altLang="en-US" sz="2400" b="1" kern="1200" spc="600" dirty="0">
            <a:latin typeface="微软雅黑" pitchFamily="34" charset="-122"/>
            <a:ea typeface="微软雅黑" pitchFamily="34" charset="-122"/>
          </a:endParaRPr>
        </a:p>
      </dsp:txBody>
      <dsp:txXfrm>
        <a:off x="848930" y="1146419"/>
        <a:ext cx="3135173" cy="521099"/>
      </dsp:txXfrm>
    </dsp:sp>
    <dsp:sp modelId="{0E5D3704-D410-41AA-9CBD-E0435D017A59}">
      <dsp:nvSpPr>
        <dsp:cNvPr id="0" name=""/>
        <dsp:cNvSpPr/>
      </dsp:nvSpPr>
      <dsp:spPr>
        <a:xfrm>
          <a:off x="52109" y="1198529"/>
          <a:ext cx="796820" cy="416879"/>
        </a:xfrm>
        <a:prstGeom prst="roundRect">
          <a:avLst>
            <a:gd name="adj" fmla="val 10000"/>
          </a:avLst>
        </a:prstGeom>
        <a:gradFill rotWithShape="0">
          <a:gsLst>
            <a:gs pos="0">
              <a:schemeClr val="accent2">
                <a:tint val="50000"/>
                <a:hueOff val="0"/>
                <a:satOff val="0"/>
                <a:lumOff val="0"/>
                <a:alphaOff val="0"/>
                <a:shade val="51000"/>
                <a:satMod val="130000"/>
              </a:schemeClr>
            </a:gs>
            <a:gs pos="80000">
              <a:schemeClr val="accent2">
                <a:tint val="50000"/>
                <a:hueOff val="0"/>
                <a:satOff val="0"/>
                <a:lumOff val="0"/>
                <a:alphaOff val="0"/>
                <a:shade val="93000"/>
                <a:satMod val="130000"/>
              </a:schemeClr>
            </a:gs>
            <a:gs pos="100000">
              <a:schemeClr val="accent2">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4E72C113-22F5-4221-B573-8F5A0A5EFFCC}">
      <dsp:nvSpPr>
        <dsp:cNvPr id="0" name=""/>
        <dsp:cNvSpPr/>
      </dsp:nvSpPr>
      <dsp:spPr>
        <a:xfrm>
          <a:off x="0" y="1719629"/>
          <a:ext cx="3984104" cy="52109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spc="600" dirty="0" smtClean="0">
              <a:latin typeface="微软雅黑" pitchFamily="34" charset="-122"/>
              <a:ea typeface="微软雅黑" pitchFamily="34" charset="-122"/>
            </a:rPr>
            <a:t>明确的目标</a:t>
          </a:r>
          <a:endParaRPr lang="zh-CN" altLang="en-US" sz="2400" b="1" kern="1200" spc="600" dirty="0">
            <a:latin typeface="微软雅黑" pitchFamily="34" charset="-122"/>
            <a:ea typeface="微软雅黑" pitchFamily="34" charset="-122"/>
          </a:endParaRPr>
        </a:p>
      </dsp:txBody>
      <dsp:txXfrm>
        <a:off x="848930" y="1719629"/>
        <a:ext cx="3135173" cy="521099"/>
      </dsp:txXfrm>
    </dsp:sp>
    <dsp:sp modelId="{9821A019-01FF-4E97-9676-DB5F64A8E5A0}">
      <dsp:nvSpPr>
        <dsp:cNvPr id="0" name=""/>
        <dsp:cNvSpPr/>
      </dsp:nvSpPr>
      <dsp:spPr>
        <a:xfrm>
          <a:off x="52109" y="1771739"/>
          <a:ext cx="796820" cy="416879"/>
        </a:xfrm>
        <a:prstGeom prst="roundRect">
          <a:avLst>
            <a:gd name="adj" fmla="val 10000"/>
          </a:avLst>
        </a:prstGeom>
        <a:gradFill rotWithShape="0">
          <a:gsLst>
            <a:gs pos="0">
              <a:schemeClr val="accent2">
                <a:tint val="50000"/>
                <a:hueOff val="0"/>
                <a:satOff val="0"/>
                <a:lumOff val="0"/>
                <a:alphaOff val="0"/>
                <a:shade val="51000"/>
                <a:satMod val="130000"/>
              </a:schemeClr>
            </a:gs>
            <a:gs pos="80000">
              <a:schemeClr val="accent2">
                <a:tint val="50000"/>
                <a:hueOff val="0"/>
                <a:satOff val="0"/>
                <a:lumOff val="0"/>
                <a:alphaOff val="0"/>
                <a:shade val="93000"/>
                <a:satMod val="130000"/>
              </a:schemeClr>
            </a:gs>
            <a:gs pos="100000">
              <a:schemeClr val="accent2">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4C93B42-C04E-4ED3-84BD-A1883512788A}">
      <dsp:nvSpPr>
        <dsp:cNvPr id="0" name=""/>
        <dsp:cNvSpPr/>
      </dsp:nvSpPr>
      <dsp:spPr>
        <a:xfrm>
          <a:off x="0" y="2292839"/>
          <a:ext cx="3984104" cy="52109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spc="600" dirty="0" smtClean="0">
              <a:latin typeface="微软雅黑" pitchFamily="34" charset="-122"/>
              <a:ea typeface="微软雅黑" pitchFamily="34" charset="-122"/>
            </a:rPr>
            <a:t>可见的预期</a:t>
          </a:r>
          <a:endParaRPr lang="zh-CN" altLang="en-US" sz="2400" b="1" kern="1200" spc="600" dirty="0">
            <a:latin typeface="微软雅黑" pitchFamily="34" charset="-122"/>
            <a:ea typeface="微软雅黑" pitchFamily="34" charset="-122"/>
          </a:endParaRPr>
        </a:p>
      </dsp:txBody>
      <dsp:txXfrm>
        <a:off x="848930" y="2292839"/>
        <a:ext cx="3135173" cy="521099"/>
      </dsp:txXfrm>
    </dsp:sp>
    <dsp:sp modelId="{0B08B336-58FB-43C5-97D3-112F03CBE696}">
      <dsp:nvSpPr>
        <dsp:cNvPr id="0" name=""/>
        <dsp:cNvSpPr/>
      </dsp:nvSpPr>
      <dsp:spPr>
        <a:xfrm>
          <a:off x="52109" y="2344949"/>
          <a:ext cx="796820" cy="416879"/>
        </a:xfrm>
        <a:prstGeom prst="roundRect">
          <a:avLst>
            <a:gd name="adj" fmla="val 10000"/>
          </a:avLst>
        </a:prstGeom>
        <a:gradFill rotWithShape="0">
          <a:gsLst>
            <a:gs pos="0">
              <a:schemeClr val="accent2">
                <a:tint val="50000"/>
                <a:hueOff val="0"/>
                <a:satOff val="0"/>
                <a:lumOff val="0"/>
                <a:alphaOff val="0"/>
                <a:shade val="51000"/>
                <a:satMod val="130000"/>
              </a:schemeClr>
            </a:gs>
            <a:gs pos="80000">
              <a:schemeClr val="accent2">
                <a:tint val="50000"/>
                <a:hueOff val="0"/>
                <a:satOff val="0"/>
                <a:lumOff val="0"/>
                <a:alphaOff val="0"/>
                <a:shade val="93000"/>
                <a:satMod val="130000"/>
              </a:schemeClr>
            </a:gs>
            <a:gs pos="100000">
              <a:schemeClr val="accent2">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8BCEFD61-20FB-45C8-A58B-F785A49C9796}">
      <dsp:nvSpPr>
        <dsp:cNvPr id="0" name=""/>
        <dsp:cNvSpPr/>
      </dsp:nvSpPr>
      <dsp:spPr>
        <a:xfrm>
          <a:off x="0" y="2866049"/>
          <a:ext cx="3984104" cy="52109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spc="600" dirty="0" smtClean="0">
              <a:latin typeface="微软雅黑" pitchFamily="34" charset="-122"/>
              <a:ea typeface="微软雅黑" pitchFamily="34" charset="-122"/>
            </a:rPr>
            <a:t>可行的方案</a:t>
          </a:r>
          <a:endParaRPr lang="zh-CN" altLang="en-US" sz="2400" b="1" kern="1200" spc="600" dirty="0">
            <a:latin typeface="微软雅黑" pitchFamily="34" charset="-122"/>
            <a:ea typeface="微软雅黑" pitchFamily="34" charset="-122"/>
          </a:endParaRPr>
        </a:p>
      </dsp:txBody>
      <dsp:txXfrm>
        <a:off x="848930" y="2866049"/>
        <a:ext cx="3135173" cy="521099"/>
      </dsp:txXfrm>
    </dsp:sp>
    <dsp:sp modelId="{C741388F-6C02-4942-8EEA-767A2E2CF81D}">
      <dsp:nvSpPr>
        <dsp:cNvPr id="0" name=""/>
        <dsp:cNvSpPr/>
      </dsp:nvSpPr>
      <dsp:spPr>
        <a:xfrm>
          <a:off x="52109" y="2918159"/>
          <a:ext cx="796820" cy="416879"/>
        </a:xfrm>
        <a:prstGeom prst="roundRect">
          <a:avLst>
            <a:gd name="adj" fmla="val 10000"/>
          </a:avLst>
        </a:prstGeom>
        <a:gradFill rotWithShape="0">
          <a:gsLst>
            <a:gs pos="0">
              <a:schemeClr val="accent2">
                <a:tint val="50000"/>
                <a:hueOff val="0"/>
                <a:satOff val="0"/>
                <a:lumOff val="0"/>
                <a:alphaOff val="0"/>
                <a:shade val="51000"/>
                <a:satMod val="130000"/>
              </a:schemeClr>
            </a:gs>
            <a:gs pos="80000">
              <a:schemeClr val="accent2">
                <a:tint val="50000"/>
                <a:hueOff val="0"/>
                <a:satOff val="0"/>
                <a:lumOff val="0"/>
                <a:alphaOff val="0"/>
                <a:shade val="93000"/>
                <a:satMod val="130000"/>
              </a:schemeClr>
            </a:gs>
            <a:gs pos="100000">
              <a:schemeClr val="accent2">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2907CEF3-1516-4C8E-A703-2626FAC305E4}">
      <dsp:nvSpPr>
        <dsp:cNvPr id="0" name=""/>
        <dsp:cNvSpPr/>
      </dsp:nvSpPr>
      <dsp:spPr>
        <a:xfrm>
          <a:off x="0" y="3439259"/>
          <a:ext cx="3984104" cy="52109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spc="600" dirty="0" smtClean="0">
              <a:latin typeface="微软雅黑" pitchFamily="34" charset="-122"/>
              <a:ea typeface="微软雅黑" pitchFamily="34" charset="-122"/>
            </a:rPr>
            <a:t>资源的保障</a:t>
          </a:r>
          <a:endParaRPr lang="zh-CN" altLang="en-US" sz="2400" b="1" kern="1200" spc="600" dirty="0">
            <a:latin typeface="微软雅黑" pitchFamily="34" charset="-122"/>
            <a:ea typeface="微软雅黑" pitchFamily="34" charset="-122"/>
          </a:endParaRPr>
        </a:p>
      </dsp:txBody>
      <dsp:txXfrm>
        <a:off x="848930" y="3439259"/>
        <a:ext cx="3135173" cy="521099"/>
      </dsp:txXfrm>
    </dsp:sp>
    <dsp:sp modelId="{6626233A-60C7-4249-AF30-6944E6DB0DB5}">
      <dsp:nvSpPr>
        <dsp:cNvPr id="0" name=""/>
        <dsp:cNvSpPr/>
      </dsp:nvSpPr>
      <dsp:spPr>
        <a:xfrm>
          <a:off x="52109" y="3491369"/>
          <a:ext cx="796820" cy="416879"/>
        </a:xfrm>
        <a:prstGeom prst="roundRect">
          <a:avLst>
            <a:gd name="adj" fmla="val 10000"/>
          </a:avLst>
        </a:prstGeom>
        <a:gradFill rotWithShape="0">
          <a:gsLst>
            <a:gs pos="0">
              <a:schemeClr val="accent2">
                <a:tint val="50000"/>
                <a:hueOff val="0"/>
                <a:satOff val="0"/>
                <a:lumOff val="0"/>
                <a:alphaOff val="0"/>
                <a:shade val="51000"/>
                <a:satMod val="130000"/>
              </a:schemeClr>
            </a:gs>
            <a:gs pos="80000">
              <a:schemeClr val="accent2">
                <a:tint val="50000"/>
                <a:hueOff val="0"/>
                <a:satOff val="0"/>
                <a:lumOff val="0"/>
                <a:alphaOff val="0"/>
                <a:shade val="93000"/>
                <a:satMod val="130000"/>
              </a:schemeClr>
            </a:gs>
            <a:gs pos="100000">
              <a:schemeClr val="accent2">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AC200899-871E-4FB9-AF42-1DBC552D8328}">
      <dsp:nvSpPr>
        <dsp:cNvPr id="0" name=""/>
        <dsp:cNvSpPr/>
      </dsp:nvSpPr>
      <dsp:spPr>
        <a:xfrm>
          <a:off x="0" y="4012469"/>
          <a:ext cx="3984104" cy="52109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spc="600" dirty="0" smtClean="0">
              <a:latin typeface="微软雅黑" pitchFamily="34" charset="-122"/>
              <a:ea typeface="微软雅黑" pitchFamily="34" charset="-122"/>
            </a:rPr>
            <a:t>适时的修订</a:t>
          </a:r>
          <a:endParaRPr lang="zh-CN" altLang="en-US" sz="2400" b="1" kern="1200" spc="600" dirty="0">
            <a:latin typeface="微软雅黑" pitchFamily="34" charset="-122"/>
            <a:ea typeface="微软雅黑" pitchFamily="34" charset="-122"/>
          </a:endParaRPr>
        </a:p>
      </dsp:txBody>
      <dsp:txXfrm>
        <a:off x="848930" y="4012469"/>
        <a:ext cx="3135173" cy="521099"/>
      </dsp:txXfrm>
    </dsp:sp>
    <dsp:sp modelId="{93DEE39D-78E5-45FC-86E6-EA09022322E4}">
      <dsp:nvSpPr>
        <dsp:cNvPr id="0" name=""/>
        <dsp:cNvSpPr/>
      </dsp:nvSpPr>
      <dsp:spPr>
        <a:xfrm>
          <a:off x="52109" y="4064579"/>
          <a:ext cx="796820" cy="416879"/>
        </a:xfrm>
        <a:prstGeom prst="roundRect">
          <a:avLst>
            <a:gd name="adj" fmla="val 10000"/>
          </a:avLst>
        </a:prstGeom>
        <a:gradFill rotWithShape="0">
          <a:gsLst>
            <a:gs pos="0">
              <a:schemeClr val="accent2">
                <a:tint val="50000"/>
                <a:hueOff val="0"/>
                <a:satOff val="0"/>
                <a:lumOff val="0"/>
                <a:alphaOff val="0"/>
                <a:shade val="51000"/>
                <a:satMod val="130000"/>
              </a:schemeClr>
            </a:gs>
            <a:gs pos="80000">
              <a:schemeClr val="accent2">
                <a:tint val="50000"/>
                <a:hueOff val="0"/>
                <a:satOff val="0"/>
                <a:lumOff val="0"/>
                <a:alphaOff val="0"/>
                <a:shade val="93000"/>
                <a:satMod val="130000"/>
              </a:schemeClr>
            </a:gs>
            <a:gs pos="100000">
              <a:schemeClr val="accent2">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1046F4C-6BE6-45B5-B827-C4E5039195B4}">
      <dsp:nvSpPr>
        <dsp:cNvPr id="0" name=""/>
        <dsp:cNvSpPr/>
      </dsp:nvSpPr>
      <dsp:spPr>
        <a:xfrm>
          <a:off x="0" y="0"/>
          <a:ext cx="3096344" cy="543136"/>
        </a:xfrm>
        <a:prstGeom prst="roundRect">
          <a:avLst>
            <a:gd name="adj" fmla="val 10000"/>
          </a:avLst>
        </a:prstGeom>
        <a:gradFill rotWithShape="0">
          <a:gsLst>
            <a:gs pos="0">
              <a:srgbClr val="7030A0"/>
            </a:gs>
            <a:gs pos="50000">
              <a:srgbClr val="7030A0"/>
            </a:gs>
            <a:gs pos="100000">
              <a:srgbClr val="7030A0"/>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spc="600" dirty="0" smtClean="0">
              <a:latin typeface="微软雅黑" pitchFamily="34" charset="-122"/>
              <a:ea typeface="微软雅黑" pitchFamily="34" charset="-122"/>
            </a:rPr>
            <a:t>透彻的分析</a:t>
          </a:r>
          <a:endParaRPr lang="zh-CN" altLang="en-US" sz="2400" b="1" kern="1200" spc="600" dirty="0">
            <a:latin typeface="微软雅黑" pitchFamily="34" charset="-122"/>
            <a:ea typeface="微软雅黑" pitchFamily="34" charset="-122"/>
          </a:endParaRPr>
        </a:p>
      </dsp:txBody>
      <dsp:txXfrm>
        <a:off x="673582" y="0"/>
        <a:ext cx="2422761" cy="543136"/>
      </dsp:txXfrm>
    </dsp:sp>
    <dsp:sp modelId="{567D889F-97F7-44C2-82C7-AB9741DDC5F8}">
      <dsp:nvSpPr>
        <dsp:cNvPr id="0" name=""/>
        <dsp:cNvSpPr/>
      </dsp:nvSpPr>
      <dsp:spPr>
        <a:xfrm>
          <a:off x="54313" y="54313"/>
          <a:ext cx="619268" cy="434509"/>
        </a:xfrm>
        <a:prstGeom prst="roundRect">
          <a:avLst>
            <a:gd name="adj" fmla="val 10000"/>
          </a:avLst>
        </a:prstGeom>
        <a:gradFill rotWithShape="0">
          <a:gsLst>
            <a:gs pos="0">
              <a:schemeClr val="accent2">
                <a:tint val="50000"/>
                <a:hueOff val="0"/>
                <a:satOff val="0"/>
                <a:lumOff val="0"/>
                <a:alphaOff val="0"/>
                <a:shade val="51000"/>
                <a:satMod val="130000"/>
              </a:schemeClr>
            </a:gs>
            <a:gs pos="80000">
              <a:schemeClr val="accent2">
                <a:tint val="50000"/>
                <a:hueOff val="0"/>
                <a:satOff val="0"/>
                <a:lumOff val="0"/>
                <a:alphaOff val="0"/>
                <a:shade val="93000"/>
                <a:satMod val="130000"/>
              </a:schemeClr>
            </a:gs>
            <a:gs pos="100000">
              <a:schemeClr val="accent2">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E684199C-02AC-4D03-9ED7-5786BE97BC23}">
      <dsp:nvSpPr>
        <dsp:cNvPr id="0" name=""/>
        <dsp:cNvSpPr/>
      </dsp:nvSpPr>
      <dsp:spPr>
        <a:xfrm>
          <a:off x="0" y="597450"/>
          <a:ext cx="3096344" cy="543136"/>
        </a:xfrm>
        <a:prstGeom prst="roundRect">
          <a:avLst>
            <a:gd name="adj" fmla="val 10000"/>
          </a:avLst>
        </a:prstGeom>
        <a:gradFill rotWithShape="0">
          <a:gsLst>
            <a:gs pos="0">
              <a:srgbClr val="7030A0"/>
            </a:gs>
            <a:gs pos="50000">
              <a:srgbClr val="7030A0"/>
            </a:gs>
            <a:gs pos="100000">
              <a:srgbClr val="7030A0"/>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spc="600" dirty="0" smtClean="0">
              <a:latin typeface="微软雅黑" pitchFamily="34" charset="-122"/>
              <a:ea typeface="微软雅黑" pitchFamily="34" charset="-122"/>
            </a:rPr>
            <a:t>合理的定位</a:t>
          </a:r>
          <a:endParaRPr lang="zh-CN" altLang="en-US" sz="2400" b="1" kern="1200" spc="600" dirty="0">
            <a:latin typeface="微软雅黑" pitchFamily="34" charset="-122"/>
            <a:ea typeface="微软雅黑" pitchFamily="34" charset="-122"/>
          </a:endParaRPr>
        </a:p>
      </dsp:txBody>
      <dsp:txXfrm>
        <a:off x="673582" y="597450"/>
        <a:ext cx="2422761" cy="543136"/>
      </dsp:txXfrm>
    </dsp:sp>
    <dsp:sp modelId="{0E5D3704-D410-41AA-9CBD-E0435D017A59}">
      <dsp:nvSpPr>
        <dsp:cNvPr id="0" name=""/>
        <dsp:cNvSpPr/>
      </dsp:nvSpPr>
      <dsp:spPr>
        <a:xfrm>
          <a:off x="54313" y="651763"/>
          <a:ext cx="619268" cy="434509"/>
        </a:xfrm>
        <a:prstGeom prst="roundRect">
          <a:avLst>
            <a:gd name="adj" fmla="val 10000"/>
          </a:avLst>
        </a:prstGeom>
        <a:gradFill rotWithShape="0">
          <a:gsLst>
            <a:gs pos="0">
              <a:schemeClr val="accent2">
                <a:tint val="50000"/>
                <a:hueOff val="0"/>
                <a:satOff val="0"/>
                <a:lumOff val="0"/>
                <a:alphaOff val="0"/>
                <a:shade val="51000"/>
                <a:satMod val="130000"/>
              </a:schemeClr>
            </a:gs>
            <a:gs pos="80000">
              <a:schemeClr val="accent2">
                <a:tint val="50000"/>
                <a:hueOff val="0"/>
                <a:satOff val="0"/>
                <a:lumOff val="0"/>
                <a:alphaOff val="0"/>
                <a:shade val="93000"/>
                <a:satMod val="130000"/>
              </a:schemeClr>
            </a:gs>
            <a:gs pos="100000">
              <a:schemeClr val="accent2">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4E72C113-22F5-4221-B573-8F5A0A5EFFCC}">
      <dsp:nvSpPr>
        <dsp:cNvPr id="0" name=""/>
        <dsp:cNvSpPr/>
      </dsp:nvSpPr>
      <dsp:spPr>
        <a:xfrm>
          <a:off x="0" y="1194900"/>
          <a:ext cx="3096344" cy="543136"/>
        </a:xfrm>
        <a:prstGeom prst="roundRect">
          <a:avLst>
            <a:gd name="adj" fmla="val 10000"/>
          </a:avLst>
        </a:prstGeom>
        <a:gradFill rotWithShape="0">
          <a:gsLst>
            <a:gs pos="0">
              <a:srgbClr val="7030A0"/>
            </a:gs>
            <a:gs pos="50000">
              <a:srgbClr val="7030A0"/>
            </a:gs>
            <a:gs pos="100000">
              <a:srgbClr val="7030A0"/>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spc="600" dirty="0" smtClean="0">
              <a:latin typeface="微软雅黑" pitchFamily="34" charset="-122"/>
              <a:ea typeface="微软雅黑" pitchFamily="34" charset="-122"/>
            </a:rPr>
            <a:t>明确的目标</a:t>
          </a:r>
          <a:endParaRPr lang="zh-CN" altLang="en-US" sz="2400" b="1" kern="1200" spc="600" dirty="0">
            <a:latin typeface="微软雅黑" pitchFamily="34" charset="-122"/>
            <a:ea typeface="微软雅黑" pitchFamily="34" charset="-122"/>
          </a:endParaRPr>
        </a:p>
      </dsp:txBody>
      <dsp:txXfrm>
        <a:off x="673582" y="1194900"/>
        <a:ext cx="2422761" cy="543136"/>
      </dsp:txXfrm>
    </dsp:sp>
    <dsp:sp modelId="{9821A019-01FF-4E97-9676-DB5F64A8E5A0}">
      <dsp:nvSpPr>
        <dsp:cNvPr id="0" name=""/>
        <dsp:cNvSpPr/>
      </dsp:nvSpPr>
      <dsp:spPr>
        <a:xfrm>
          <a:off x="54313" y="1249213"/>
          <a:ext cx="619268" cy="434509"/>
        </a:xfrm>
        <a:prstGeom prst="roundRect">
          <a:avLst>
            <a:gd name="adj" fmla="val 10000"/>
          </a:avLst>
        </a:prstGeom>
        <a:gradFill rotWithShape="0">
          <a:gsLst>
            <a:gs pos="0">
              <a:schemeClr val="accent2">
                <a:tint val="50000"/>
                <a:hueOff val="0"/>
                <a:satOff val="0"/>
                <a:lumOff val="0"/>
                <a:alphaOff val="0"/>
                <a:shade val="51000"/>
                <a:satMod val="130000"/>
              </a:schemeClr>
            </a:gs>
            <a:gs pos="80000">
              <a:schemeClr val="accent2">
                <a:tint val="50000"/>
                <a:hueOff val="0"/>
                <a:satOff val="0"/>
                <a:lumOff val="0"/>
                <a:alphaOff val="0"/>
                <a:shade val="93000"/>
                <a:satMod val="130000"/>
              </a:schemeClr>
            </a:gs>
            <a:gs pos="100000">
              <a:schemeClr val="accent2">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2D35E85-11F1-4406-A754-D57245F111AB}">
      <dsp:nvSpPr>
        <dsp:cNvPr id="0" name=""/>
        <dsp:cNvSpPr/>
      </dsp:nvSpPr>
      <dsp:spPr>
        <a:xfrm>
          <a:off x="0" y="1792350"/>
          <a:ext cx="3096344" cy="543136"/>
        </a:xfrm>
        <a:prstGeom prst="roundRect">
          <a:avLst>
            <a:gd name="adj" fmla="val 10000"/>
          </a:avLst>
        </a:prstGeom>
        <a:gradFill rotWithShape="0">
          <a:gsLst>
            <a:gs pos="0">
              <a:srgbClr val="C00000"/>
            </a:gs>
            <a:gs pos="50000">
              <a:srgbClr val="C00000"/>
            </a:gs>
            <a:gs pos="100000">
              <a:srgbClr val="C00000"/>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spc="600" dirty="0" smtClean="0">
              <a:latin typeface="微软雅黑" pitchFamily="34" charset="-122"/>
              <a:ea typeface="微软雅黑" pitchFamily="34" charset="-122"/>
            </a:rPr>
            <a:t>领导的决心</a:t>
          </a:r>
          <a:endParaRPr lang="zh-CN" altLang="en-US" sz="2400" b="1" kern="1200" spc="600" dirty="0">
            <a:latin typeface="微软雅黑" pitchFamily="34" charset="-122"/>
            <a:ea typeface="微软雅黑" pitchFamily="34" charset="-122"/>
          </a:endParaRPr>
        </a:p>
      </dsp:txBody>
      <dsp:txXfrm>
        <a:off x="673582" y="1792350"/>
        <a:ext cx="2422761" cy="543136"/>
      </dsp:txXfrm>
    </dsp:sp>
    <dsp:sp modelId="{C7B2CAD7-4AAB-41F6-8F9F-FF476A1E62C6}">
      <dsp:nvSpPr>
        <dsp:cNvPr id="0" name=""/>
        <dsp:cNvSpPr/>
      </dsp:nvSpPr>
      <dsp:spPr>
        <a:xfrm>
          <a:off x="54313" y="1846664"/>
          <a:ext cx="619268" cy="434509"/>
        </a:xfrm>
        <a:prstGeom prst="roundRect">
          <a:avLst>
            <a:gd name="adj" fmla="val 10000"/>
          </a:avLst>
        </a:prstGeom>
        <a:gradFill rotWithShape="0">
          <a:gsLst>
            <a:gs pos="0">
              <a:schemeClr val="accent2">
                <a:tint val="50000"/>
                <a:hueOff val="0"/>
                <a:satOff val="0"/>
                <a:lumOff val="0"/>
                <a:alphaOff val="0"/>
                <a:shade val="51000"/>
                <a:satMod val="130000"/>
              </a:schemeClr>
            </a:gs>
            <a:gs pos="80000">
              <a:schemeClr val="accent2">
                <a:tint val="50000"/>
                <a:hueOff val="0"/>
                <a:satOff val="0"/>
                <a:lumOff val="0"/>
                <a:alphaOff val="0"/>
                <a:shade val="93000"/>
                <a:satMod val="130000"/>
              </a:schemeClr>
            </a:gs>
            <a:gs pos="100000">
              <a:schemeClr val="accent2">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A7473FA-3DA3-483F-BCBD-C394BB812A11}">
      <dsp:nvSpPr>
        <dsp:cNvPr id="0" name=""/>
        <dsp:cNvSpPr/>
      </dsp:nvSpPr>
      <dsp:spPr>
        <a:xfrm>
          <a:off x="0" y="2389800"/>
          <a:ext cx="3096344" cy="543136"/>
        </a:xfrm>
        <a:prstGeom prst="roundRect">
          <a:avLst>
            <a:gd name="adj" fmla="val 10000"/>
          </a:avLst>
        </a:prstGeom>
        <a:gradFill rotWithShape="0">
          <a:gsLst>
            <a:gs pos="0">
              <a:srgbClr val="C00000"/>
            </a:gs>
            <a:gs pos="50000">
              <a:srgbClr val="C00000"/>
            </a:gs>
            <a:gs pos="100000">
              <a:srgbClr val="C00000"/>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spc="600" dirty="0" smtClean="0">
              <a:latin typeface="微软雅黑" pitchFamily="34" charset="-122"/>
              <a:ea typeface="微软雅黑" pitchFamily="34" charset="-122"/>
            </a:rPr>
            <a:t>全体的认同</a:t>
          </a:r>
          <a:endParaRPr lang="zh-CN" altLang="en-US" sz="2400" b="1" kern="1200" spc="600" dirty="0">
            <a:latin typeface="微软雅黑" pitchFamily="34" charset="-122"/>
            <a:ea typeface="微软雅黑" pitchFamily="34" charset="-122"/>
          </a:endParaRPr>
        </a:p>
      </dsp:txBody>
      <dsp:txXfrm>
        <a:off x="673582" y="2389800"/>
        <a:ext cx="2422761" cy="543136"/>
      </dsp:txXfrm>
    </dsp:sp>
    <dsp:sp modelId="{64185B0A-1C23-4EC9-B6CE-3D47B1A0802B}">
      <dsp:nvSpPr>
        <dsp:cNvPr id="0" name=""/>
        <dsp:cNvSpPr/>
      </dsp:nvSpPr>
      <dsp:spPr>
        <a:xfrm>
          <a:off x="54313" y="2444114"/>
          <a:ext cx="619268" cy="434509"/>
        </a:xfrm>
        <a:prstGeom prst="roundRect">
          <a:avLst>
            <a:gd name="adj" fmla="val 10000"/>
          </a:avLst>
        </a:prstGeom>
        <a:gradFill rotWithShape="0">
          <a:gsLst>
            <a:gs pos="0">
              <a:schemeClr val="accent2">
                <a:tint val="50000"/>
                <a:hueOff val="0"/>
                <a:satOff val="0"/>
                <a:lumOff val="0"/>
                <a:alphaOff val="0"/>
                <a:shade val="51000"/>
                <a:satMod val="130000"/>
              </a:schemeClr>
            </a:gs>
            <a:gs pos="80000">
              <a:schemeClr val="accent2">
                <a:tint val="50000"/>
                <a:hueOff val="0"/>
                <a:satOff val="0"/>
                <a:lumOff val="0"/>
                <a:alphaOff val="0"/>
                <a:shade val="93000"/>
                <a:satMod val="130000"/>
              </a:schemeClr>
            </a:gs>
            <a:gs pos="100000">
              <a:schemeClr val="accent2">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4C93B42-C04E-4ED3-84BD-A1883512788A}">
      <dsp:nvSpPr>
        <dsp:cNvPr id="0" name=""/>
        <dsp:cNvSpPr/>
      </dsp:nvSpPr>
      <dsp:spPr>
        <a:xfrm>
          <a:off x="0" y="2987250"/>
          <a:ext cx="3096344" cy="543136"/>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spc="600" dirty="0" smtClean="0">
              <a:latin typeface="微软雅黑" pitchFamily="34" charset="-122"/>
              <a:ea typeface="微软雅黑" pitchFamily="34" charset="-122"/>
            </a:rPr>
            <a:t>可见的预期</a:t>
          </a:r>
          <a:endParaRPr lang="zh-CN" altLang="en-US" sz="2400" b="1" kern="1200" spc="600" dirty="0">
            <a:latin typeface="微软雅黑" pitchFamily="34" charset="-122"/>
            <a:ea typeface="微软雅黑" pitchFamily="34" charset="-122"/>
          </a:endParaRPr>
        </a:p>
      </dsp:txBody>
      <dsp:txXfrm>
        <a:off x="673582" y="2987250"/>
        <a:ext cx="2422761" cy="543136"/>
      </dsp:txXfrm>
    </dsp:sp>
    <dsp:sp modelId="{0B08B336-58FB-43C5-97D3-112F03CBE696}">
      <dsp:nvSpPr>
        <dsp:cNvPr id="0" name=""/>
        <dsp:cNvSpPr/>
      </dsp:nvSpPr>
      <dsp:spPr>
        <a:xfrm>
          <a:off x="54313" y="3041564"/>
          <a:ext cx="619268" cy="434509"/>
        </a:xfrm>
        <a:prstGeom prst="roundRect">
          <a:avLst>
            <a:gd name="adj" fmla="val 10000"/>
          </a:avLst>
        </a:prstGeom>
        <a:gradFill rotWithShape="0">
          <a:gsLst>
            <a:gs pos="0">
              <a:schemeClr val="accent2">
                <a:tint val="50000"/>
                <a:hueOff val="0"/>
                <a:satOff val="0"/>
                <a:lumOff val="0"/>
                <a:alphaOff val="0"/>
                <a:shade val="51000"/>
                <a:satMod val="130000"/>
              </a:schemeClr>
            </a:gs>
            <a:gs pos="80000">
              <a:schemeClr val="accent2">
                <a:tint val="50000"/>
                <a:hueOff val="0"/>
                <a:satOff val="0"/>
                <a:lumOff val="0"/>
                <a:alphaOff val="0"/>
                <a:shade val="93000"/>
                <a:satMod val="130000"/>
              </a:schemeClr>
            </a:gs>
            <a:gs pos="100000">
              <a:schemeClr val="accent2">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8BCEFD61-20FB-45C8-A58B-F785A49C9796}">
      <dsp:nvSpPr>
        <dsp:cNvPr id="0" name=""/>
        <dsp:cNvSpPr/>
      </dsp:nvSpPr>
      <dsp:spPr>
        <a:xfrm>
          <a:off x="0" y="3584700"/>
          <a:ext cx="3096344" cy="543136"/>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spc="600" dirty="0" smtClean="0">
              <a:latin typeface="微软雅黑" pitchFamily="34" charset="-122"/>
              <a:ea typeface="微软雅黑" pitchFamily="34" charset="-122"/>
            </a:rPr>
            <a:t>可行的方案</a:t>
          </a:r>
          <a:endParaRPr lang="zh-CN" altLang="en-US" sz="2400" b="1" kern="1200" spc="600" dirty="0">
            <a:latin typeface="微软雅黑" pitchFamily="34" charset="-122"/>
            <a:ea typeface="微软雅黑" pitchFamily="34" charset="-122"/>
          </a:endParaRPr>
        </a:p>
      </dsp:txBody>
      <dsp:txXfrm>
        <a:off x="673582" y="3584700"/>
        <a:ext cx="2422761" cy="543136"/>
      </dsp:txXfrm>
    </dsp:sp>
    <dsp:sp modelId="{C741388F-6C02-4942-8EEA-767A2E2CF81D}">
      <dsp:nvSpPr>
        <dsp:cNvPr id="0" name=""/>
        <dsp:cNvSpPr/>
      </dsp:nvSpPr>
      <dsp:spPr>
        <a:xfrm>
          <a:off x="54313" y="3639014"/>
          <a:ext cx="619268" cy="434509"/>
        </a:xfrm>
        <a:prstGeom prst="roundRect">
          <a:avLst>
            <a:gd name="adj" fmla="val 10000"/>
          </a:avLst>
        </a:prstGeom>
        <a:gradFill rotWithShape="0">
          <a:gsLst>
            <a:gs pos="0">
              <a:schemeClr val="accent2">
                <a:tint val="50000"/>
                <a:hueOff val="0"/>
                <a:satOff val="0"/>
                <a:lumOff val="0"/>
                <a:alphaOff val="0"/>
                <a:shade val="51000"/>
                <a:satMod val="130000"/>
              </a:schemeClr>
            </a:gs>
            <a:gs pos="80000">
              <a:schemeClr val="accent2">
                <a:tint val="50000"/>
                <a:hueOff val="0"/>
                <a:satOff val="0"/>
                <a:lumOff val="0"/>
                <a:alphaOff val="0"/>
                <a:shade val="93000"/>
                <a:satMod val="130000"/>
              </a:schemeClr>
            </a:gs>
            <a:gs pos="100000">
              <a:schemeClr val="accent2">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2907CEF3-1516-4C8E-A703-2626FAC305E4}">
      <dsp:nvSpPr>
        <dsp:cNvPr id="0" name=""/>
        <dsp:cNvSpPr/>
      </dsp:nvSpPr>
      <dsp:spPr>
        <a:xfrm>
          <a:off x="0" y="4182151"/>
          <a:ext cx="3096344" cy="543136"/>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spc="600" dirty="0" smtClean="0">
              <a:latin typeface="微软雅黑" pitchFamily="34" charset="-122"/>
              <a:ea typeface="微软雅黑" pitchFamily="34" charset="-122"/>
            </a:rPr>
            <a:t>资源的保障</a:t>
          </a:r>
          <a:endParaRPr lang="zh-CN" altLang="en-US" sz="2400" b="1" kern="1200" spc="600" dirty="0">
            <a:latin typeface="微软雅黑" pitchFamily="34" charset="-122"/>
            <a:ea typeface="微软雅黑" pitchFamily="34" charset="-122"/>
          </a:endParaRPr>
        </a:p>
      </dsp:txBody>
      <dsp:txXfrm>
        <a:off x="673582" y="4182151"/>
        <a:ext cx="2422761" cy="543136"/>
      </dsp:txXfrm>
    </dsp:sp>
    <dsp:sp modelId="{6626233A-60C7-4249-AF30-6944E6DB0DB5}">
      <dsp:nvSpPr>
        <dsp:cNvPr id="0" name=""/>
        <dsp:cNvSpPr/>
      </dsp:nvSpPr>
      <dsp:spPr>
        <a:xfrm>
          <a:off x="54313" y="4236464"/>
          <a:ext cx="619268" cy="434509"/>
        </a:xfrm>
        <a:prstGeom prst="roundRect">
          <a:avLst>
            <a:gd name="adj" fmla="val 10000"/>
          </a:avLst>
        </a:prstGeom>
        <a:gradFill rotWithShape="0">
          <a:gsLst>
            <a:gs pos="0">
              <a:schemeClr val="accent2">
                <a:tint val="50000"/>
                <a:hueOff val="0"/>
                <a:satOff val="0"/>
                <a:lumOff val="0"/>
                <a:alphaOff val="0"/>
                <a:shade val="51000"/>
                <a:satMod val="130000"/>
              </a:schemeClr>
            </a:gs>
            <a:gs pos="80000">
              <a:schemeClr val="accent2">
                <a:tint val="50000"/>
                <a:hueOff val="0"/>
                <a:satOff val="0"/>
                <a:lumOff val="0"/>
                <a:alphaOff val="0"/>
                <a:shade val="93000"/>
                <a:satMod val="130000"/>
              </a:schemeClr>
            </a:gs>
            <a:gs pos="100000">
              <a:schemeClr val="accent2">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AC200899-871E-4FB9-AF42-1DBC552D8328}">
      <dsp:nvSpPr>
        <dsp:cNvPr id="0" name=""/>
        <dsp:cNvSpPr/>
      </dsp:nvSpPr>
      <dsp:spPr>
        <a:xfrm>
          <a:off x="0" y="4779601"/>
          <a:ext cx="3096344" cy="543136"/>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CN" altLang="en-US" sz="2400" b="1" kern="1200" spc="600" dirty="0" smtClean="0">
              <a:latin typeface="微软雅黑" pitchFamily="34" charset="-122"/>
              <a:ea typeface="微软雅黑" pitchFamily="34" charset="-122"/>
            </a:rPr>
            <a:t>适时的修订</a:t>
          </a:r>
          <a:endParaRPr lang="zh-CN" altLang="en-US" sz="2400" b="1" kern="1200" spc="600" dirty="0">
            <a:latin typeface="微软雅黑" pitchFamily="34" charset="-122"/>
            <a:ea typeface="微软雅黑" pitchFamily="34" charset="-122"/>
          </a:endParaRPr>
        </a:p>
      </dsp:txBody>
      <dsp:txXfrm>
        <a:off x="673582" y="4779601"/>
        <a:ext cx="2422761" cy="543136"/>
      </dsp:txXfrm>
    </dsp:sp>
    <dsp:sp modelId="{93DEE39D-78E5-45FC-86E6-EA09022322E4}">
      <dsp:nvSpPr>
        <dsp:cNvPr id="0" name=""/>
        <dsp:cNvSpPr/>
      </dsp:nvSpPr>
      <dsp:spPr>
        <a:xfrm>
          <a:off x="54313" y="4833914"/>
          <a:ext cx="619268" cy="434509"/>
        </a:xfrm>
        <a:prstGeom prst="roundRect">
          <a:avLst>
            <a:gd name="adj" fmla="val 10000"/>
          </a:avLst>
        </a:prstGeom>
        <a:gradFill rotWithShape="0">
          <a:gsLst>
            <a:gs pos="0">
              <a:schemeClr val="accent2">
                <a:tint val="50000"/>
                <a:hueOff val="0"/>
                <a:satOff val="0"/>
                <a:lumOff val="0"/>
                <a:alphaOff val="0"/>
                <a:shade val="51000"/>
                <a:satMod val="130000"/>
              </a:schemeClr>
            </a:gs>
            <a:gs pos="80000">
              <a:schemeClr val="accent2">
                <a:tint val="50000"/>
                <a:hueOff val="0"/>
                <a:satOff val="0"/>
                <a:lumOff val="0"/>
                <a:alphaOff val="0"/>
                <a:shade val="93000"/>
                <a:satMod val="130000"/>
              </a:schemeClr>
            </a:gs>
            <a:gs pos="100000">
              <a:schemeClr val="accent2">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2208CA0-66F8-4CB8-B76C-BB95EAEFD365}">
      <dsp:nvSpPr>
        <dsp:cNvPr id="0" name=""/>
        <dsp:cNvSpPr/>
      </dsp:nvSpPr>
      <dsp:spPr>
        <a:xfrm>
          <a:off x="5344" y="0"/>
          <a:ext cx="3794484" cy="792087"/>
        </a:xfrm>
        <a:prstGeom prst="homePlat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74676" rIns="37338" bIns="74676" numCol="1" spcCol="1270" anchor="ctr" anchorCtr="0">
          <a:noAutofit/>
        </a:bodyPr>
        <a:lstStyle/>
        <a:p>
          <a:pPr lvl="0" algn="ctr" defTabSz="1244600">
            <a:lnSpc>
              <a:spcPct val="90000"/>
            </a:lnSpc>
            <a:spcBef>
              <a:spcPct val="0"/>
            </a:spcBef>
            <a:spcAft>
              <a:spcPct val="35000"/>
            </a:spcAft>
          </a:pPr>
          <a:r>
            <a:rPr lang="zh-CN" altLang="en-US" sz="2800" b="1" kern="1200" dirty="0" smtClean="0">
              <a:latin typeface="微软雅黑" pitchFamily="34" charset="-122"/>
              <a:ea typeface="微软雅黑" pitchFamily="34" charset="-122"/>
            </a:rPr>
            <a:t>前期谋划</a:t>
          </a:r>
          <a:endParaRPr lang="zh-CN" altLang="en-US" sz="2800" b="1" kern="1200" dirty="0">
            <a:latin typeface="微软雅黑" pitchFamily="34" charset="-122"/>
            <a:ea typeface="微软雅黑" pitchFamily="34" charset="-122"/>
          </a:endParaRPr>
        </a:p>
      </dsp:txBody>
      <dsp:txXfrm>
        <a:off x="5344" y="0"/>
        <a:ext cx="3794484" cy="792087"/>
      </dsp:txXfrm>
    </dsp:sp>
    <dsp:sp modelId="{114C5B67-8751-44DF-9559-139F3BE48E72}">
      <dsp:nvSpPr>
        <dsp:cNvPr id="0" name=""/>
        <dsp:cNvSpPr/>
      </dsp:nvSpPr>
      <dsp:spPr>
        <a:xfrm>
          <a:off x="3040931" y="0"/>
          <a:ext cx="3794484" cy="792087"/>
        </a:xfrm>
        <a:prstGeom prst="chevron">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74676" rIns="37338" bIns="74676" numCol="1" spcCol="1270" anchor="ctr" anchorCtr="0">
          <a:noAutofit/>
        </a:bodyPr>
        <a:lstStyle/>
        <a:p>
          <a:pPr lvl="0" algn="ctr" defTabSz="1244600">
            <a:lnSpc>
              <a:spcPct val="90000"/>
            </a:lnSpc>
            <a:spcBef>
              <a:spcPct val="0"/>
            </a:spcBef>
            <a:spcAft>
              <a:spcPct val="35000"/>
            </a:spcAft>
          </a:pPr>
          <a:r>
            <a:rPr lang="zh-CN" altLang="en-US" sz="2800" b="1" kern="1200" dirty="0" smtClean="0">
              <a:solidFill>
                <a:srgbClr val="C00000"/>
              </a:solidFill>
              <a:latin typeface="微软雅黑" pitchFamily="34" charset="-122"/>
              <a:ea typeface="微软雅黑" pitchFamily="34" charset="-122"/>
            </a:rPr>
            <a:t>全程跟进</a:t>
          </a:r>
          <a:endParaRPr lang="zh-CN" altLang="en-US" sz="2800" b="1" kern="1200" dirty="0">
            <a:solidFill>
              <a:srgbClr val="C00000"/>
            </a:solidFill>
            <a:latin typeface="微软雅黑" pitchFamily="34" charset="-122"/>
            <a:ea typeface="微软雅黑" pitchFamily="34" charset="-122"/>
          </a:endParaRPr>
        </a:p>
      </dsp:txBody>
      <dsp:txXfrm>
        <a:off x="3040931" y="0"/>
        <a:ext cx="3794484" cy="792087"/>
      </dsp:txXfrm>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2208CA0-66F8-4CB8-B76C-BB95EAEFD365}">
      <dsp:nvSpPr>
        <dsp:cNvPr id="0" name=""/>
        <dsp:cNvSpPr/>
      </dsp:nvSpPr>
      <dsp:spPr>
        <a:xfrm>
          <a:off x="5344" y="0"/>
          <a:ext cx="3794484" cy="792087"/>
        </a:xfrm>
        <a:prstGeom prst="homePlat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74676" rIns="37338" bIns="74676" numCol="1" spcCol="1270" anchor="ctr" anchorCtr="0">
          <a:noAutofit/>
        </a:bodyPr>
        <a:lstStyle/>
        <a:p>
          <a:pPr lvl="0" algn="ctr" defTabSz="1244600">
            <a:lnSpc>
              <a:spcPct val="90000"/>
            </a:lnSpc>
            <a:spcBef>
              <a:spcPct val="0"/>
            </a:spcBef>
            <a:spcAft>
              <a:spcPct val="35000"/>
            </a:spcAft>
          </a:pPr>
          <a:r>
            <a:rPr lang="zh-CN" altLang="en-US" sz="2800" b="1" kern="1200" dirty="0" smtClean="0">
              <a:latin typeface="微软雅黑" pitchFamily="34" charset="-122"/>
              <a:ea typeface="微软雅黑" pitchFamily="34" charset="-122"/>
            </a:rPr>
            <a:t>指标导向</a:t>
          </a:r>
          <a:endParaRPr lang="zh-CN" altLang="en-US" sz="2800" b="1" kern="1200" dirty="0">
            <a:latin typeface="微软雅黑" pitchFamily="34" charset="-122"/>
            <a:ea typeface="微软雅黑" pitchFamily="34" charset="-122"/>
          </a:endParaRPr>
        </a:p>
      </dsp:txBody>
      <dsp:txXfrm>
        <a:off x="5344" y="0"/>
        <a:ext cx="3794484" cy="792087"/>
      </dsp:txXfrm>
    </dsp:sp>
    <dsp:sp modelId="{114C5B67-8751-44DF-9559-139F3BE48E72}">
      <dsp:nvSpPr>
        <dsp:cNvPr id="0" name=""/>
        <dsp:cNvSpPr/>
      </dsp:nvSpPr>
      <dsp:spPr>
        <a:xfrm>
          <a:off x="3040931" y="0"/>
          <a:ext cx="3794484" cy="792087"/>
        </a:xfrm>
        <a:prstGeom prst="chevron">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74676" rIns="37338" bIns="74676" numCol="1" spcCol="1270" anchor="ctr" anchorCtr="0">
          <a:noAutofit/>
        </a:bodyPr>
        <a:lstStyle/>
        <a:p>
          <a:pPr lvl="0" algn="ctr" defTabSz="1244600">
            <a:lnSpc>
              <a:spcPct val="90000"/>
            </a:lnSpc>
            <a:spcBef>
              <a:spcPct val="0"/>
            </a:spcBef>
            <a:spcAft>
              <a:spcPct val="35000"/>
            </a:spcAft>
          </a:pPr>
          <a:r>
            <a:rPr lang="zh-CN" altLang="en-US" sz="2800" b="1" kern="1200" dirty="0" smtClean="0">
              <a:solidFill>
                <a:srgbClr val="C00000"/>
              </a:solidFill>
              <a:latin typeface="微软雅黑" pitchFamily="34" charset="-122"/>
              <a:ea typeface="微软雅黑" pitchFamily="34" charset="-122"/>
            </a:rPr>
            <a:t>理念导向</a:t>
          </a:r>
          <a:endParaRPr lang="zh-CN" altLang="en-US" sz="2800" b="1" kern="1200" dirty="0">
            <a:solidFill>
              <a:srgbClr val="C00000"/>
            </a:solidFill>
            <a:latin typeface="微软雅黑" pitchFamily="34" charset="-122"/>
            <a:ea typeface="微软雅黑" pitchFamily="34" charset="-122"/>
          </a:endParaRPr>
        </a:p>
      </dsp:txBody>
      <dsp:txXfrm>
        <a:off x="3040931" y="0"/>
        <a:ext cx="3794484" cy="792087"/>
      </dsp:txXfrm>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2208CA0-66F8-4CB8-B76C-BB95EAEFD365}">
      <dsp:nvSpPr>
        <dsp:cNvPr id="0" name=""/>
        <dsp:cNvSpPr/>
      </dsp:nvSpPr>
      <dsp:spPr>
        <a:xfrm>
          <a:off x="5344" y="0"/>
          <a:ext cx="3794484" cy="792087"/>
        </a:xfrm>
        <a:prstGeom prst="homePlat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74676" rIns="37338" bIns="74676" numCol="1" spcCol="1270" anchor="ctr" anchorCtr="0">
          <a:noAutofit/>
        </a:bodyPr>
        <a:lstStyle/>
        <a:p>
          <a:pPr lvl="0" algn="ctr" defTabSz="1244600">
            <a:lnSpc>
              <a:spcPct val="90000"/>
            </a:lnSpc>
            <a:spcBef>
              <a:spcPct val="0"/>
            </a:spcBef>
            <a:spcAft>
              <a:spcPct val="35000"/>
            </a:spcAft>
          </a:pPr>
          <a:r>
            <a:rPr lang="zh-CN" altLang="en-US" sz="2800" b="1" kern="1200" dirty="0" smtClean="0">
              <a:latin typeface="微软雅黑" pitchFamily="34" charset="-122"/>
              <a:ea typeface="微软雅黑" pitchFamily="34" charset="-122"/>
            </a:rPr>
            <a:t>规划编制</a:t>
          </a:r>
          <a:endParaRPr lang="zh-CN" altLang="en-US" sz="2800" b="1" kern="1200" dirty="0">
            <a:latin typeface="微软雅黑" pitchFamily="34" charset="-122"/>
            <a:ea typeface="微软雅黑" pitchFamily="34" charset="-122"/>
          </a:endParaRPr>
        </a:p>
      </dsp:txBody>
      <dsp:txXfrm>
        <a:off x="5344" y="0"/>
        <a:ext cx="3794484" cy="792087"/>
      </dsp:txXfrm>
    </dsp:sp>
    <dsp:sp modelId="{114C5B67-8751-44DF-9559-139F3BE48E72}">
      <dsp:nvSpPr>
        <dsp:cNvPr id="0" name=""/>
        <dsp:cNvSpPr/>
      </dsp:nvSpPr>
      <dsp:spPr>
        <a:xfrm>
          <a:off x="3040931" y="0"/>
          <a:ext cx="3794484" cy="792087"/>
        </a:xfrm>
        <a:prstGeom prst="chevron">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74676" rIns="37338" bIns="74676" numCol="1" spcCol="1270" anchor="ctr" anchorCtr="0">
          <a:noAutofit/>
        </a:bodyPr>
        <a:lstStyle/>
        <a:p>
          <a:pPr lvl="0" algn="ctr" defTabSz="1244600">
            <a:lnSpc>
              <a:spcPct val="90000"/>
            </a:lnSpc>
            <a:spcBef>
              <a:spcPct val="0"/>
            </a:spcBef>
            <a:spcAft>
              <a:spcPct val="35000"/>
            </a:spcAft>
          </a:pPr>
          <a:r>
            <a:rPr lang="zh-CN" altLang="en-US" sz="2800" b="1" kern="1200" dirty="0" smtClean="0">
              <a:solidFill>
                <a:srgbClr val="C00000"/>
              </a:solidFill>
              <a:latin typeface="微软雅黑" pitchFamily="34" charset="-122"/>
              <a:ea typeface="微软雅黑" pitchFamily="34" charset="-122"/>
            </a:rPr>
            <a:t>规划实施</a:t>
          </a:r>
          <a:endParaRPr lang="zh-CN" altLang="en-US" sz="2800" b="1" kern="1200" dirty="0">
            <a:solidFill>
              <a:srgbClr val="C00000"/>
            </a:solidFill>
            <a:latin typeface="微软雅黑" pitchFamily="34" charset="-122"/>
            <a:ea typeface="微软雅黑" pitchFamily="34" charset="-122"/>
          </a:endParaRPr>
        </a:p>
      </dsp:txBody>
      <dsp:txXfrm>
        <a:off x="3040931" y="0"/>
        <a:ext cx="3794484" cy="792087"/>
      </dsp:txXfrm>
    </dsp:sp>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2208CA0-66F8-4CB8-B76C-BB95EAEFD365}">
      <dsp:nvSpPr>
        <dsp:cNvPr id="0" name=""/>
        <dsp:cNvSpPr/>
      </dsp:nvSpPr>
      <dsp:spPr>
        <a:xfrm>
          <a:off x="5344" y="0"/>
          <a:ext cx="3794484" cy="792087"/>
        </a:xfrm>
        <a:prstGeom prst="homePlat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74676" rIns="37338" bIns="74676" numCol="1" spcCol="1270" anchor="ctr" anchorCtr="0">
          <a:noAutofit/>
        </a:bodyPr>
        <a:lstStyle/>
        <a:p>
          <a:pPr lvl="0" algn="ctr" defTabSz="1244600">
            <a:lnSpc>
              <a:spcPct val="90000"/>
            </a:lnSpc>
            <a:spcBef>
              <a:spcPct val="0"/>
            </a:spcBef>
            <a:spcAft>
              <a:spcPct val="35000"/>
            </a:spcAft>
          </a:pPr>
          <a:r>
            <a:rPr lang="zh-CN" altLang="en-US" sz="2800" b="1" kern="1200" dirty="0" smtClean="0">
              <a:latin typeface="微软雅黑" pitchFamily="34" charset="-122"/>
              <a:ea typeface="微软雅黑" pitchFamily="34" charset="-122"/>
            </a:rPr>
            <a:t>目标管理</a:t>
          </a:r>
          <a:endParaRPr lang="zh-CN" altLang="en-US" sz="2800" b="1" kern="1200" dirty="0">
            <a:latin typeface="微软雅黑" pitchFamily="34" charset="-122"/>
            <a:ea typeface="微软雅黑" pitchFamily="34" charset="-122"/>
          </a:endParaRPr>
        </a:p>
      </dsp:txBody>
      <dsp:txXfrm>
        <a:off x="5344" y="0"/>
        <a:ext cx="3794484" cy="792087"/>
      </dsp:txXfrm>
    </dsp:sp>
    <dsp:sp modelId="{114C5B67-8751-44DF-9559-139F3BE48E72}">
      <dsp:nvSpPr>
        <dsp:cNvPr id="0" name=""/>
        <dsp:cNvSpPr/>
      </dsp:nvSpPr>
      <dsp:spPr>
        <a:xfrm>
          <a:off x="3040931" y="0"/>
          <a:ext cx="3794484" cy="792087"/>
        </a:xfrm>
        <a:prstGeom prst="chevron">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74676" rIns="37338" bIns="74676" numCol="1" spcCol="1270" anchor="ctr" anchorCtr="0">
          <a:noAutofit/>
        </a:bodyPr>
        <a:lstStyle/>
        <a:p>
          <a:pPr lvl="0" algn="ctr" defTabSz="1244600">
            <a:lnSpc>
              <a:spcPct val="90000"/>
            </a:lnSpc>
            <a:spcBef>
              <a:spcPct val="0"/>
            </a:spcBef>
            <a:spcAft>
              <a:spcPct val="35000"/>
            </a:spcAft>
          </a:pPr>
          <a:r>
            <a:rPr lang="zh-CN" altLang="en-US" sz="2800" b="1" kern="1200" dirty="0" smtClean="0">
              <a:solidFill>
                <a:srgbClr val="C00000"/>
              </a:solidFill>
              <a:latin typeface="微软雅黑" pitchFamily="34" charset="-122"/>
              <a:ea typeface="微软雅黑" pitchFamily="34" charset="-122"/>
            </a:rPr>
            <a:t>过程指导</a:t>
          </a:r>
          <a:endParaRPr lang="zh-CN" altLang="en-US" sz="2800" b="1" kern="1200" dirty="0">
            <a:solidFill>
              <a:srgbClr val="C00000"/>
            </a:solidFill>
            <a:latin typeface="微软雅黑" pitchFamily="34" charset="-122"/>
            <a:ea typeface="微软雅黑" pitchFamily="34" charset="-122"/>
          </a:endParaRPr>
        </a:p>
      </dsp:txBody>
      <dsp:txXfrm>
        <a:off x="3040931" y="0"/>
        <a:ext cx="3794484" cy="79208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DCFD525-4D13-43CE-A947-65A7E018F9A8}">
      <dsp:nvSpPr>
        <dsp:cNvPr id="0" name=""/>
        <dsp:cNvSpPr/>
      </dsp:nvSpPr>
      <dsp:spPr>
        <a:xfrm>
          <a:off x="3287396" y="1740428"/>
          <a:ext cx="1886611" cy="1876992"/>
        </a:xfrm>
        <a:prstGeom prst="ellipse">
          <a:avLst/>
        </a:prstGeom>
        <a:solidFill>
          <a:srgbClr val="C00000"/>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CN" altLang="en-US" sz="2000" b="1" kern="1200" dirty="0" smtClean="0"/>
            <a:t>务虚会</a:t>
          </a:r>
          <a:endParaRPr lang="zh-CN" altLang="en-US" sz="2000" b="1" kern="1200" dirty="0"/>
        </a:p>
      </dsp:txBody>
      <dsp:txXfrm>
        <a:off x="3287396" y="1740428"/>
        <a:ext cx="1886611" cy="1876992"/>
      </dsp:txXfrm>
    </dsp:sp>
    <dsp:sp modelId="{1825A922-CE9B-4AB6-BAE6-4F07360781EB}">
      <dsp:nvSpPr>
        <dsp:cNvPr id="0" name=""/>
        <dsp:cNvSpPr/>
      </dsp:nvSpPr>
      <dsp:spPr>
        <a:xfrm rot="16061477">
          <a:off x="4043986" y="1257898"/>
          <a:ext cx="277368" cy="459345"/>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CN" altLang="en-US" sz="2000" kern="1200"/>
        </a:p>
      </dsp:txBody>
      <dsp:txXfrm rot="16061477">
        <a:off x="4043986" y="1257898"/>
        <a:ext cx="277368" cy="459345"/>
      </dsp:txXfrm>
    </dsp:sp>
    <dsp:sp modelId="{454DF8B6-1F01-40FC-A516-08D0E6A489EB}">
      <dsp:nvSpPr>
        <dsp:cNvPr id="0" name=""/>
        <dsp:cNvSpPr/>
      </dsp:nvSpPr>
      <dsp:spPr>
        <a:xfrm>
          <a:off x="3539365" y="2850"/>
          <a:ext cx="1215913" cy="1215913"/>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CN" altLang="en-US" sz="1800" b="1" kern="1200" dirty="0" smtClean="0"/>
            <a:t>高水平学科建设问题</a:t>
          </a:r>
          <a:endParaRPr lang="zh-CN" altLang="en-US" sz="1800" b="1" kern="1200" dirty="0"/>
        </a:p>
      </dsp:txBody>
      <dsp:txXfrm>
        <a:off x="3539365" y="2850"/>
        <a:ext cx="1215913" cy="1215913"/>
      </dsp:txXfrm>
    </dsp:sp>
    <dsp:sp modelId="{2E917D6A-3246-419C-842F-7A5BCBADCBBB}">
      <dsp:nvSpPr>
        <dsp:cNvPr id="0" name=""/>
        <dsp:cNvSpPr/>
      </dsp:nvSpPr>
      <dsp:spPr>
        <a:xfrm rot="18799141">
          <a:off x="4907363" y="1602032"/>
          <a:ext cx="244499" cy="459345"/>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CN" altLang="en-US" sz="2000" kern="1200"/>
        </a:p>
      </dsp:txBody>
      <dsp:txXfrm rot="18799141">
        <a:off x="4907363" y="1602032"/>
        <a:ext cx="244499" cy="459345"/>
      </dsp:txXfrm>
    </dsp:sp>
    <dsp:sp modelId="{4921FE27-51D6-4E65-9083-4A9D4B552229}">
      <dsp:nvSpPr>
        <dsp:cNvPr id="0" name=""/>
        <dsp:cNvSpPr/>
      </dsp:nvSpPr>
      <dsp:spPr>
        <a:xfrm>
          <a:off x="5001745" y="608581"/>
          <a:ext cx="1215913" cy="1215913"/>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CN" altLang="en-US" sz="1800" b="1" kern="1200" dirty="0" smtClean="0"/>
            <a:t>高层次人才队伍建设问题</a:t>
          </a:r>
          <a:endParaRPr lang="zh-CN" altLang="en-US" sz="1800" b="1" kern="1200" dirty="0"/>
        </a:p>
      </dsp:txBody>
      <dsp:txXfrm>
        <a:off x="5001745" y="608581"/>
        <a:ext cx="1215913" cy="1215913"/>
      </dsp:txXfrm>
    </dsp:sp>
    <dsp:sp modelId="{F736B21D-EDAE-44E7-92B1-2255FFE2DBA9}">
      <dsp:nvSpPr>
        <dsp:cNvPr id="0" name=""/>
        <dsp:cNvSpPr/>
      </dsp:nvSpPr>
      <dsp:spPr>
        <a:xfrm>
          <a:off x="5269372" y="2449252"/>
          <a:ext cx="229740" cy="459345"/>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CN" altLang="en-US" sz="2000" kern="1200"/>
        </a:p>
      </dsp:txBody>
      <dsp:txXfrm>
        <a:off x="5269372" y="2449252"/>
        <a:ext cx="229740" cy="459345"/>
      </dsp:txXfrm>
    </dsp:sp>
    <dsp:sp modelId="{5A904E2F-5518-4AE9-AE1A-EEB31C2EC657}">
      <dsp:nvSpPr>
        <dsp:cNvPr id="0" name=""/>
        <dsp:cNvSpPr/>
      </dsp:nvSpPr>
      <dsp:spPr>
        <a:xfrm>
          <a:off x="5607480" y="2070968"/>
          <a:ext cx="1215913" cy="1215913"/>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CN" altLang="en-US" sz="1800" b="1" kern="1200" dirty="0" smtClean="0"/>
            <a:t>创新人才培养问题</a:t>
          </a:r>
          <a:endParaRPr lang="zh-CN" altLang="en-US" sz="1800" b="1" kern="1200" dirty="0"/>
        </a:p>
      </dsp:txBody>
      <dsp:txXfrm>
        <a:off x="5607480" y="2070968"/>
        <a:ext cx="1215913" cy="1215913"/>
      </dsp:txXfrm>
    </dsp:sp>
    <dsp:sp modelId="{64F62467-3C9F-40F9-81AE-33478CD4E31E}">
      <dsp:nvSpPr>
        <dsp:cNvPr id="0" name=""/>
        <dsp:cNvSpPr/>
      </dsp:nvSpPr>
      <dsp:spPr>
        <a:xfrm rot="2800859">
          <a:off x="4907363" y="3296472"/>
          <a:ext cx="244499" cy="459345"/>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CN" altLang="en-US" sz="2000" kern="1200"/>
        </a:p>
      </dsp:txBody>
      <dsp:txXfrm rot="2800859">
        <a:off x="4907363" y="3296472"/>
        <a:ext cx="244499" cy="459345"/>
      </dsp:txXfrm>
    </dsp:sp>
    <dsp:sp modelId="{5E313393-170A-4D01-BA66-CB3C86D1B2A0}">
      <dsp:nvSpPr>
        <dsp:cNvPr id="0" name=""/>
        <dsp:cNvSpPr/>
      </dsp:nvSpPr>
      <dsp:spPr>
        <a:xfrm>
          <a:off x="5001745" y="3533354"/>
          <a:ext cx="1215913" cy="1215913"/>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CN" altLang="en-US" sz="1800" b="1" kern="1200" dirty="0" smtClean="0"/>
            <a:t>科技创新能力问题</a:t>
          </a:r>
          <a:endParaRPr lang="zh-CN" altLang="en-US" sz="1800" b="1" kern="1200" dirty="0"/>
        </a:p>
      </dsp:txBody>
      <dsp:txXfrm>
        <a:off x="5001745" y="3533354"/>
        <a:ext cx="1215913" cy="1215913"/>
      </dsp:txXfrm>
    </dsp:sp>
    <dsp:sp modelId="{8CC15FF6-0475-4841-B768-BB6D018991C5}">
      <dsp:nvSpPr>
        <dsp:cNvPr id="0" name=""/>
        <dsp:cNvSpPr/>
      </dsp:nvSpPr>
      <dsp:spPr>
        <a:xfrm rot="5400000">
          <a:off x="4092460" y="3640758"/>
          <a:ext cx="276484" cy="459345"/>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CN" altLang="en-US" sz="2000" kern="1200"/>
        </a:p>
      </dsp:txBody>
      <dsp:txXfrm rot="5400000">
        <a:off x="4092460" y="3640758"/>
        <a:ext cx="276484" cy="459345"/>
      </dsp:txXfrm>
    </dsp:sp>
    <dsp:sp modelId="{1D37C125-E018-473E-8003-CD77F5CAD830}">
      <dsp:nvSpPr>
        <dsp:cNvPr id="0" name=""/>
        <dsp:cNvSpPr/>
      </dsp:nvSpPr>
      <dsp:spPr>
        <a:xfrm>
          <a:off x="3622745" y="4139090"/>
          <a:ext cx="1215913" cy="1215913"/>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CN" altLang="en-US" sz="1800" b="1" kern="1200" dirty="0" smtClean="0"/>
            <a:t>校内管理体制问题</a:t>
          </a:r>
          <a:endParaRPr lang="zh-CN" altLang="en-US" sz="1800" b="1" kern="1200" dirty="0"/>
        </a:p>
      </dsp:txBody>
      <dsp:txXfrm>
        <a:off x="3622745" y="4139090"/>
        <a:ext cx="1215913" cy="1215913"/>
      </dsp:txXfrm>
    </dsp:sp>
    <dsp:sp modelId="{7E3CE7F4-52EE-46DA-903F-C8F74602F768}">
      <dsp:nvSpPr>
        <dsp:cNvPr id="0" name=""/>
        <dsp:cNvSpPr/>
      </dsp:nvSpPr>
      <dsp:spPr>
        <a:xfrm rot="8100000">
          <a:off x="3249700" y="3292646"/>
          <a:ext cx="275214" cy="459345"/>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CN" altLang="en-US" sz="2000" kern="1200"/>
        </a:p>
      </dsp:txBody>
      <dsp:txXfrm rot="8100000">
        <a:off x="3249700" y="3292646"/>
        <a:ext cx="275214" cy="459345"/>
      </dsp:txXfrm>
    </dsp:sp>
    <dsp:sp modelId="{81792536-6B76-4658-95FE-DFE56801A17D}">
      <dsp:nvSpPr>
        <dsp:cNvPr id="0" name=""/>
        <dsp:cNvSpPr/>
      </dsp:nvSpPr>
      <dsp:spPr>
        <a:xfrm>
          <a:off x="2160362" y="3533351"/>
          <a:ext cx="1215913" cy="1215913"/>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CN" altLang="en-US" sz="1800" b="1" kern="1200" dirty="0" smtClean="0"/>
            <a:t>多元化筹资问题</a:t>
          </a:r>
          <a:endParaRPr lang="zh-CN" altLang="en-US" sz="1800" b="1" kern="1200" dirty="0"/>
        </a:p>
      </dsp:txBody>
      <dsp:txXfrm>
        <a:off x="2160362" y="3533351"/>
        <a:ext cx="1215913" cy="1215913"/>
      </dsp:txXfrm>
    </dsp:sp>
    <dsp:sp modelId="{A4235ACE-B2A0-47D5-916E-088B8FA47F78}">
      <dsp:nvSpPr>
        <dsp:cNvPr id="0" name=""/>
        <dsp:cNvSpPr/>
      </dsp:nvSpPr>
      <dsp:spPr>
        <a:xfrm rot="10800000">
          <a:off x="2899752" y="2449252"/>
          <a:ext cx="273935" cy="459345"/>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CN" altLang="en-US" sz="2000" kern="1200"/>
        </a:p>
      </dsp:txBody>
      <dsp:txXfrm rot="10800000">
        <a:off x="2899752" y="2449252"/>
        <a:ext cx="273935" cy="459345"/>
      </dsp:txXfrm>
    </dsp:sp>
    <dsp:sp modelId="{8A84708F-8B36-4866-B2DB-79E998363D94}">
      <dsp:nvSpPr>
        <dsp:cNvPr id="0" name=""/>
        <dsp:cNvSpPr/>
      </dsp:nvSpPr>
      <dsp:spPr>
        <a:xfrm>
          <a:off x="1554623" y="2070968"/>
          <a:ext cx="1215913" cy="1215913"/>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CN" altLang="en-US" sz="1800" b="1" kern="1200" dirty="0" smtClean="0"/>
            <a:t>人事制度改革问题</a:t>
          </a:r>
          <a:endParaRPr lang="zh-CN" altLang="en-US" sz="1800" b="1" kern="1200" dirty="0"/>
        </a:p>
      </dsp:txBody>
      <dsp:txXfrm>
        <a:off x="1554623" y="2070968"/>
        <a:ext cx="1215913" cy="1215913"/>
      </dsp:txXfrm>
    </dsp:sp>
    <dsp:sp modelId="{BF845D56-1952-41D3-A8C8-B4B5E63C0221}">
      <dsp:nvSpPr>
        <dsp:cNvPr id="0" name=""/>
        <dsp:cNvSpPr/>
      </dsp:nvSpPr>
      <dsp:spPr>
        <a:xfrm rot="13404731">
          <a:off x="3189744" y="1609583"/>
          <a:ext cx="306821" cy="459345"/>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CN" altLang="en-US" sz="2000" kern="1200"/>
        </a:p>
      </dsp:txBody>
      <dsp:txXfrm rot="13404731">
        <a:off x="3189744" y="1609583"/>
        <a:ext cx="306821" cy="459345"/>
      </dsp:txXfrm>
    </dsp:sp>
    <dsp:sp modelId="{B496701D-CE07-45AB-9842-8BA9782FAD5A}">
      <dsp:nvSpPr>
        <dsp:cNvPr id="0" name=""/>
        <dsp:cNvSpPr/>
      </dsp:nvSpPr>
      <dsp:spPr>
        <a:xfrm>
          <a:off x="2076984" y="608592"/>
          <a:ext cx="1215913" cy="1215913"/>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CN" altLang="en-US" sz="1800" b="1" kern="1200" dirty="0" smtClean="0"/>
            <a:t>大学文化建设问题</a:t>
          </a:r>
          <a:endParaRPr lang="zh-CN" altLang="en-US" sz="1800" b="1" kern="1200" dirty="0"/>
        </a:p>
      </dsp:txBody>
      <dsp:txXfrm>
        <a:off x="2076984" y="608592"/>
        <a:ext cx="1215913" cy="1215913"/>
      </dsp:txXfrm>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C0EAA13-7C7C-463A-A587-1780BDD65622}">
      <dsp:nvSpPr>
        <dsp:cNvPr id="0" name=""/>
        <dsp:cNvSpPr/>
      </dsp:nvSpPr>
      <dsp:spPr>
        <a:xfrm>
          <a:off x="99701" y="2812"/>
          <a:ext cx="2392885" cy="65755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1" kern="1200" dirty="0" smtClean="0">
              <a:latin typeface="微软雅黑" pitchFamily="34" charset="-122"/>
              <a:ea typeface="微软雅黑" pitchFamily="34" charset="-122"/>
            </a:rPr>
            <a:t>发展定位</a:t>
          </a:r>
          <a:endParaRPr lang="zh-CN" altLang="en-US" sz="2800" b="1" kern="1200" dirty="0">
            <a:latin typeface="微软雅黑" pitchFamily="34" charset="-122"/>
            <a:ea typeface="微软雅黑" pitchFamily="34" charset="-122"/>
          </a:endParaRPr>
        </a:p>
      </dsp:txBody>
      <dsp:txXfrm>
        <a:off x="99701" y="2812"/>
        <a:ext cx="2392885" cy="657555"/>
      </dsp:txXfrm>
    </dsp:sp>
    <dsp:sp modelId="{4C97B86C-51D4-43E1-BBD5-E6A3D7D6E1F5}">
      <dsp:nvSpPr>
        <dsp:cNvPr id="0" name=""/>
        <dsp:cNvSpPr/>
      </dsp:nvSpPr>
      <dsp:spPr>
        <a:xfrm rot="5400000">
          <a:off x="1172852" y="676806"/>
          <a:ext cx="246583" cy="295899"/>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b="1" kern="1200">
            <a:latin typeface="微软雅黑" pitchFamily="34" charset="-122"/>
            <a:ea typeface="微软雅黑" pitchFamily="34" charset="-122"/>
          </a:endParaRPr>
        </a:p>
      </dsp:txBody>
      <dsp:txXfrm rot="5400000">
        <a:off x="1172852" y="676806"/>
        <a:ext cx="246583" cy="295899"/>
      </dsp:txXfrm>
    </dsp:sp>
    <dsp:sp modelId="{2858EBF4-63CC-4CCF-BD04-FA302E38C4BC}">
      <dsp:nvSpPr>
        <dsp:cNvPr id="0" name=""/>
        <dsp:cNvSpPr/>
      </dsp:nvSpPr>
      <dsp:spPr>
        <a:xfrm>
          <a:off x="99701" y="989145"/>
          <a:ext cx="2392885" cy="65755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1" kern="1200" dirty="0" smtClean="0">
              <a:latin typeface="微软雅黑" pitchFamily="34" charset="-122"/>
              <a:ea typeface="微软雅黑" pitchFamily="34" charset="-122"/>
            </a:rPr>
            <a:t>明确建设指标</a:t>
          </a:r>
          <a:endParaRPr lang="zh-CN" altLang="en-US" sz="2800" b="1" kern="1200" dirty="0">
            <a:latin typeface="微软雅黑" pitchFamily="34" charset="-122"/>
            <a:ea typeface="微软雅黑" pitchFamily="34" charset="-122"/>
          </a:endParaRPr>
        </a:p>
      </dsp:txBody>
      <dsp:txXfrm>
        <a:off x="99701" y="989145"/>
        <a:ext cx="2392885" cy="657555"/>
      </dsp:txXfrm>
    </dsp:sp>
    <dsp:sp modelId="{98F23169-3CA2-4102-908E-2B28C2B9F4C4}">
      <dsp:nvSpPr>
        <dsp:cNvPr id="0" name=""/>
        <dsp:cNvSpPr/>
      </dsp:nvSpPr>
      <dsp:spPr>
        <a:xfrm rot="5400000">
          <a:off x="1172852" y="1663139"/>
          <a:ext cx="246583" cy="295899"/>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b="1" kern="1200">
            <a:latin typeface="微软雅黑" pitchFamily="34" charset="-122"/>
            <a:ea typeface="微软雅黑" pitchFamily="34" charset="-122"/>
          </a:endParaRPr>
        </a:p>
      </dsp:txBody>
      <dsp:txXfrm rot="5400000">
        <a:off x="1172852" y="1663139"/>
        <a:ext cx="246583" cy="295899"/>
      </dsp:txXfrm>
    </dsp:sp>
    <dsp:sp modelId="{0B697437-6A90-4964-83A0-B7734E277436}">
      <dsp:nvSpPr>
        <dsp:cNvPr id="0" name=""/>
        <dsp:cNvSpPr/>
      </dsp:nvSpPr>
      <dsp:spPr>
        <a:xfrm>
          <a:off x="99701" y="1975478"/>
          <a:ext cx="2392885" cy="65755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1" kern="1200" dirty="0" smtClean="0">
              <a:latin typeface="微软雅黑" pitchFamily="34" charset="-122"/>
              <a:ea typeface="微软雅黑" pitchFamily="34" charset="-122"/>
            </a:rPr>
            <a:t>制订年度计划</a:t>
          </a:r>
          <a:endParaRPr lang="zh-CN" altLang="en-US" sz="2800" b="1" kern="1200" dirty="0">
            <a:latin typeface="微软雅黑" pitchFamily="34" charset="-122"/>
            <a:ea typeface="微软雅黑" pitchFamily="34" charset="-122"/>
          </a:endParaRPr>
        </a:p>
      </dsp:txBody>
      <dsp:txXfrm>
        <a:off x="99701" y="1975478"/>
        <a:ext cx="2392885" cy="657555"/>
      </dsp:txXfrm>
    </dsp:sp>
    <dsp:sp modelId="{D0170FB3-9D3F-4BBF-B793-C9009ACC86AB}">
      <dsp:nvSpPr>
        <dsp:cNvPr id="0" name=""/>
        <dsp:cNvSpPr/>
      </dsp:nvSpPr>
      <dsp:spPr>
        <a:xfrm rot="5400000">
          <a:off x="1172852" y="2649472"/>
          <a:ext cx="246583" cy="295899"/>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b="1" kern="1200">
            <a:latin typeface="微软雅黑" pitchFamily="34" charset="-122"/>
            <a:ea typeface="微软雅黑" pitchFamily="34" charset="-122"/>
          </a:endParaRPr>
        </a:p>
      </dsp:txBody>
      <dsp:txXfrm rot="5400000">
        <a:off x="1172852" y="2649472"/>
        <a:ext cx="246583" cy="295899"/>
      </dsp:txXfrm>
    </dsp:sp>
    <dsp:sp modelId="{2ED5B811-95FF-4B0A-B84D-AAB700775966}">
      <dsp:nvSpPr>
        <dsp:cNvPr id="0" name=""/>
        <dsp:cNvSpPr/>
      </dsp:nvSpPr>
      <dsp:spPr>
        <a:xfrm>
          <a:off x="99701" y="2961811"/>
          <a:ext cx="2392885" cy="65755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1" kern="1200" dirty="0" smtClean="0">
              <a:latin typeface="微软雅黑" pitchFamily="34" charset="-122"/>
              <a:ea typeface="微软雅黑" pitchFamily="34" charset="-122"/>
            </a:rPr>
            <a:t>指导预算配置</a:t>
          </a:r>
          <a:endParaRPr lang="zh-CN" altLang="en-US" sz="2800" b="1" kern="1200" dirty="0">
            <a:latin typeface="微软雅黑" pitchFamily="34" charset="-122"/>
            <a:ea typeface="微软雅黑" pitchFamily="34" charset="-122"/>
          </a:endParaRPr>
        </a:p>
      </dsp:txBody>
      <dsp:txXfrm>
        <a:off x="99701" y="2961811"/>
        <a:ext cx="2392885" cy="657555"/>
      </dsp:txXfrm>
    </dsp:sp>
    <dsp:sp modelId="{E1630593-1A33-414E-AFD8-FAC6C480CBA6}">
      <dsp:nvSpPr>
        <dsp:cNvPr id="0" name=""/>
        <dsp:cNvSpPr/>
      </dsp:nvSpPr>
      <dsp:spPr>
        <a:xfrm rot="5400000">
          <a:off x="1172852" y="3635805"/>
          <a:ext cx="246583" cy="295899"/>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b="1" kern="1200">
            <a:latin typeface="微软雅黑" pitchFamily="34" charset="-122"/>
            <a:ea typeface="微软雅黑" pitchFamily="34" charset="-122"/>
          </a:endParaRPr>
        </a:p>
      </dsp:txBody>
      <dsp:txXfrm rot="5400000">
        <a:off x="1172852" y="3635805"/>
        <a:ext cx="246583" cy="295899"/>
      </dsp:txXfrm>
    </dsp:sp>
    <dsp:sp modelId="{CA37F560-F10E-4F59-9A33-0045D752F261}">
      <dsp:nvSpPr>
        <dsp:cNvPr id="0" name=""/>
        <dsp:cNvSpPr/>
      </dsp:nvSpPr>
      <dsp:spPr>
        <a:xfrm>
          <a:off x="99701" y="3948144"/>
          <a:ext cx="2392885" cy="65755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1" kern="1200" dirty="0" smtClean="0">
              <a:latin typeface="微软雅黑" pitchFamily="34" charset="-122"/>
              <a:ea typeface="微软雅黑" pitchFamily="34" charset="-122"/>
            </a:rPr>
            <a:t>参与评估考核</a:t>
          </a:r>
          <a:endParaRPr lang="zh-CN" altLang="en-US" sz="2800" b="1" kern="1200" dirty="0">
            <a:latin typeface="微软雅黑" pitchFamily="34" charset="-122"/>
            <a:ea typeface="微软雅黑" pitchFamily="34" charset="-122"/>
          </a:endParaRPr>
        </a:p>
      </dsp:txBody>
      <dsp:txXfrm>
        <a:off x="99701" y="3948144"/>
        <a:ext cx="2392885" cy="657555"/>
      </dsp:txXfrm>
    </dsp:sp>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3E94E88-240C-4626-A4DD-5FD1021C3608}">
      <dsp:nvSpPr>
        <dsp:cNvPr id="0" name=""/>
        <dsp:cNvSpPr/>
      </dsp:nvSpPr>
      <dsp:spPr>
        <a:xfrm>
          <a:off x="4636216" y="2982358"/>
          <a:ext cx="91440" cy="254104"/>
        </a:xfrm>
        <a:custGeom>
          <a:avLst/>
          <a:gdLst/>
          <a:ahLst/>
          <a:cxnLst/>
          <a:rect l="0" t="0" r="0" b="0"/>
          <a:pathLst>
            <a:path>
              <a:moveTo>
                <a:pt x="45720" y="0"/>
              </a:moveTo>
              <a:lnTo>
                <a:pt x="45720" y="254104"/>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461655-1E5F-4D4B-B3FC-8B455E40F4F1}">
      <dsp:nvSpPr>
        <dsp:cNvPr id="0" name=""/>
        <dsp:cNvSpPr/>
      </dsp:nvSpPr>
      <dsp:spPr>
        <a:xfrm>
          <a:off x="2795776" y="2173448"/>
          <a:ext cx="1886159" cy="254104"/>
        </a:xfrm>
        <a:custGeom>
          <a:avLst/>
          <a:gdLst/>
          <a:ahLst/>
          <a:cxnLst/>
          <a:rect l="0" t="0" r="0" b="0"/>
          <a:pathLst>
            <a:path>
              <a:moveTo>
                <a:pt x="0" y="0"/>
              </a:moveTo>
              <a:lnTo>
                <a:pt x="0" y="173164"/>
              </a:lnTo>
              <a:lnTo>
                <a:pt x="1886159" y="173164"/>
              </a:lnTo>
              <a:lnTo>
                <a:pt x="1886159" y="254104"/>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553E3D-02E4-4EEE-85C0-327934E91165}">
      <dsp:nvSpPr>
        <dsp:cNvPr id="0" name=""/>
        <dsp:cNvSpPr/>
      </dsp:nvSpPr>
      <dsp:spPr>
        <a:xfrm>
          <a:off x="1864986" y="3791268"/>
          <a:ext cx="1044171" cy="254104"/>
        </a:xfrm>
        <a:custGeom>
          <a:avLst/>
          <a:gdLst/>
          <a:ahLst/>
          <a:cxnLst/>
          <a:rect l="0" t="0" r="0" b="0"/>
          <a:pathLst>
            <a:path>
              <a:moveTo>
                <a:pt x="0" y="0"/>
              </a:moveTo>
              <a:lnTo>
                <a:pt x="0" y="173164"/>
              </a:lnTo>
              <a:lnTo>
                <a:pt x="1044171" y="173164"/>
              </a:lnTo>
              <a:lnTo>
                <a:pt x="1044171" y="254104"/>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941625-B8A7-4C25-98F0-F8C81A77D1DC}">
      <dsp:nvSpPr>
        <dsp:cNvPr id="0" name=""/>
        <dsp:cNvSpPr/>
      </dsp:nvSpPr>
      <dsp:spPr>
        <a:xfrm>
          <a:off x="1864986" y="2982358"/>
          <a:ext cx="930790" cy="254104"/>
        </a:xfrm>
        <a:custGeom>
          <a:avLst/>
          <a:gdLst/>
          <a:ahLst/>
          <a:cxnLst/>
          <a:rect l="0" t="0" r="0" b="0"/>
          <a:pathLst>
            <a:path>
              <a:moveTo>
                <a:pt x="930790" y="0"/>
              </a:moveTo>
              <a:lnTo>
                <a:pt x="930790" y="173164"/>
              </a:lnTo>
              <a:lnTo>
                <a:pt x="0" y="173164"/>
              </a:lnTo>
              <a:lnTo>
                <a:pt x="0" y="254104"/>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CCCA92-65EE-4C16-8C1E-7252609FC436}">
      <dsp:nvSpPr>
        <dsp:cNvPr id="0" name=""/>
        <dsp:cNvSpPr/>
      </dsp:nvSpPr>
      <dsp:spPr>
        <a:xfrm>
          <a:off x="2750056" y="2173448"/>
          <a:ext cx="91440" cy="254104"/>
        </a:xfrm>
        <a:custGeom>
          <a:avLst/>
          <a:gdLst/>
          <a:ahLst/>
          <a:cxnLst/>
          <a:rect l="0" t="0" r="0" b="0"/>
          <a:pathLst>
            <a:path>
              <a:moveTo>
                <a:pt x="45720" y="0"/>
              </a:moveTo>
              <a:lnTo>
                <a:pt x="45720" y="254104"/>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C9CDE3-22A1-4C9D-8EE8-447D831179AC}">
      <dsp:nvSpPr>
        <dsp:cNvPr id="0" name=""/>
        <dsp:cNvSpPr/>
      </dsp:nvSpPr>
      <dsp:spPr>
        <a:xfrm>
          <a:off x="909616" y="2173448"/>
          <a:ext cx="1886159" cy="254104"/>
        </a:xfrm>
        <a:custGeom>
          <a:avLst/>
          <a:gdLst/>
          <a:ahLst/>
          <a:cxnLst/>
          <a:rect l="0" t="0" r="0" b="0"/>
          <a:pathLst>
            <a:path>
              <a:moveTo>
                <a:pt x="1886159" y="0"/>
              </a:moveTo>
              <a:lnTo>
                <a:pt x="1886159" y="173164"/>
              </a:lnTo>
              <a:lnTo>
                <a:pt x="0" y="173164"/>
              </a:lnTo>
              <a:lnTo>
                <a:pt x="0" y="254104"/>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93A10E-9D27-4A1A-93DF-250483C182EC}">
      <dsp:nvSpPr>
        <dsp:cNvPr id="0" name=""/>
        <dsp:cNvSpPr/>
      </dsp:nvSpPr>
      <dsp:spPr>
        <a:xfrm>
          <a:off x="2750056" y="1364537"/>
          <a:ext cx="91440" cy="254104"/>
        </a:xfrm>
        <a:custGeom>
          <a:avLst/>
          <a:gdLst/>
          <a:ahLst/>
          <a:cxnLst/>
          <a:rect l="0" t="0" r="0" b="0"/>
          <a:pathLst>
            <a:path>
              <a:moveTo>
                <a:pt x="45720" y="0"/>
              </a:moveTo>
              <a:lnTo>
                <a:pt x="45720" y="254104"/>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897725-87EC-494A-99DE-71E7DD9CC953}">
      <dsp:nvSpPr>
        <dsp:cNvPr id="0" name=""/>
        <dsp:cNvSpPr/>
      </dsp:nvSpPr>
      <dsp:spPr>
        <a:xfrm>
          <a:off x="2750056" y="555627"/>
          <a:ext cx="91440" cy="254104"/>
        </a:xfrm>
        <a:custGeom>
          <a:avLst/>
          <a:gdLst/>
          <a:ahLst/>
          <a:cxnLst/>
          <a:rect l="0" t="0" r="0" b="0"/>
          <a:pathLst>
            <a:path>
              <a:moveTo>
                <a:pt x="45720" y="0"/>
              </a:moveTo>
              <a:lnTo>
                <a:pt x="45720" y="254104"/>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316696-AD93-439A-ABF1-4BFAA5135025}">
      <dsp:nvSpPr>
        <dsp:cNvPr id="0" name=""/>
        <dsp:cNvSpPr/>
      </dsp:nvSpPr>
      <dsp:spPr>
        <a:xfrm>
          <a:off x="1949775" y="821"/>
          <a:ext cx="1692001" cy="55480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7CA2D6-441A-4534-B57D-B5512C78249F}">
      <dsp:nvSpPr>
        <dsp:cNvPr id="0" name=""/>
        <dsp:cNvSpPr/>
      </dsp:nvSpPr>
      <dsp:spPr>
        <a:xfrm>
          <a:off x="2046854" y="93046"/>
          <a:ext cx="1692001" cy="55480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68580" rIns="0" bIns="68580" numCol="1" spcCol="1270" anchor="ctr" anchorCtr="0">
          <a:noAutofit/>
        </a:bodyPr>
        <a:lstStyle/>
        <a:p>
          <a:pPr lvl="0" algn="ctr" defTabSz="800100">
            <a:lnSpc>
              <a:spcPct val="90000"/>
            </a:lnSpc>
            <a:spcBef>
              <a:spcPct val="0"/>
            </a:spcBef>
            <a:spcAft>
              <a:spcPct val="35000"/>
            </a:spcAft>
          </a:pPr>
          <a:r>
            <a:rPr lang="zh-CN" altLang="en-US" sz="1800" b="1" kern="1200" dirty="0" smtClean="0">
              <a:solidFill>
                <a:srgbClr val="C00000"/>
              </a:solidFill>
              <a:latin typeface="微软雅黑" pitchFamily="34" charset="-122"/>
              <a:ea typeface="微软雅黑" pitchFamily="34" charset="-122"/>
            </a:rPr>
            <a:t>树立发展理念</a:t>
          </a:r>
          <a:endParaRPr lang="zh-CN" altLang="en-US" sz="1800" b="1" kern="1200" dirty="0">
            <a:solidFill>
              <a:srgbClr val="C00000"/>
            </a:solidFill>
            <a:latin typeface="微软雅黑" pitchFamily="34" charset="-122"/>
            <a:ea typeface="微软雅黑" pitchFamily="34" charset="-122"/>
          </a:endParaRPr>
        </a:p>
      </dsp:txBody>
      <dsp:txXfrm>
        <a:off x="2046854" y="93046"/>
        <a:ext cx="1692001" cy="554806"/>
      </dsp:txXfrm>
    </dsp:sp>
    <dsp:sp modelId="{5A7E29E2-BDE5-45D9-828C-0214606A5658}">
      <dsp:nvSpPr>
        <dsp:cNvPr id="0" name=""/>
        <dsp:cNvSpPr/>
      </dsp:nvSpPr>
      <dsp:spPr>
        <a:xfrm>
          <a:off x="1949775" y="809731"/>
          <a:ext cx="1692001" cy="55480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E6EE20-0B8F-47FE-9313-6104D7E88F83}">
      <dsp:nvSpPr>
        <dsp:cNvPr id="0" name=""/>
        <dsp:cNvSpPr/>
      </dsp:nvSpPr>
      <dsp:spPr>
        <a:xfrm>
          <a:off x="2046854" y="901956"/>
          <a:ext cx="1692001" cy="55480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68580" rIns="0" bIns="68580" numCol="1" spcCol="1270" anchor="ctr" anchorCtr="0">
          <a:noAutofit/>
        </a:bodyPr>
        <a:lstStyle/>
        <a:p>
          <a:pPr lvl="0" algn="ctr" defTabSz="800100">
            <a:lnSpc>
              <a:spcPct val="90000"/>
            </a:lnSpc>
            <a:spcBef>
              <a:spcPct val="0"/>
            </a:spcBef>
            <a:spcAft>
              <a:spcPct val="35000"/>
            </a:spcAft>
          </a:pPr>
          <a:r>
            <a:rPr lang="zh-CN" altLang="en-US" sz="1800" b="1" kern="1200" dirty="0" smtClean="0">
              <a:latin typeface="微软雅黑" pitchFamily="34" charset="-122"/>
              <a:ea typeface="微软雅黑" pitchFamily="34" charset="-122"/>
            </a:rPr>
            <a:t>发展定位</a:t>
          </a:r>
          <a:endParaRPr lang="zh-CN" altLang="en-US" sz="1800" b="1" kern="1200" dirty="0">
            <a:latin typeface="微软雅黑" pitchFamily="34" charset="-122"/>
            <a:ea typeface="微软雅黑" pitchFamily="34" charset="-122"/>
          </a:endParaRPr>
        </a:p>
      </dsp:txBody>
      <dsp:txXfrm>
        <a:off x="2046854" y="901956"/>
        <a:ext cx="1692001" cy="554806"/>
      </dsp:txXfrm>
    </dsp:sp>
    <dsp:sp modelId="{D7CB1FAA-0D1D-47D5-806D-41162E50BEC7}">
      <dsp:nvSpPr>
        <dsp:cNvPr id="0" name=""/>
        <dsp:cNvSpPr/>
      </dsp:nvSpPr>
      <dsp:spPr>
        <a:xfrm>
          <a:off x="1949775" y="1618641"/>
          <a:ext cx="1692001" cy="55480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1D1643-EA95-4D04-8665-B3180913A77F}">
      <dsp:nvSpPr>
        <dsp:cNvPr id="0" name=""/>
        <dsp:cNvSpPr/>
      </dsp:nvSpPr>
      <dsp:spPr>
        <a:xfrm>
          <a:off x="2046854" y="1710866"/>
          <a:ext cx="1692001" cy="55480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68580" rIns="0" bIns="68580" numCol="1" spcCol="1270" anchor="ctr" anchorCtr="0">
          <a:noAutofit/>
        </a:bodyPr>
        <a:lstStyle/>
        <a:p>
          <a:pPr lvl="0" algn="ctr" defTabSz="800100">
            <a:lnSpc>
              <a:spcPct val="90000"/>
            </a:lnSpc>
            <a:spcBef>
              <a:spcPct val="0"/>
            </a:spcBef>
            <a:spcAft>
              <a:spcPct val="35000"/>
            </a:spcAft>
          </a:pPr>
          <a:r>
            <a:rPr lang="zh-CN" altLang="en-US" sz="1800" b="1" kern="1200" dirty="0" smtClean="0">
              <a:latin typeface="微软雅黑" pitchFamily="34" charset="-122"/>
              <a:ea typeface="微软雅黑" pitchFamily="34" charset="-122"/>
            </a:rPr>
            <a:t>明确建设</a:t>
          </a:r>
          <a:r>
            <a:rPr lang="zh-CN" altLang="en-US" sz="1800" b="1" kern="1200" dirty="0" smtClean="0">
              <a:solidFill>
                <a:srgbClr val="C00000"/>
              </a:solidFill>
              <a:latin typeface="微软雅黑" pitchFamily="34" charset="-122"/>
              <a:ea typeface="微软雅黑" pitchFamily="34" charset="-122"/>
            </a:rPr>
            <a:t>目标</a:t>
          </a:r>
          <a:endParaRPr lang="zh-CN" altLang="en-US" sz="1800" b="1" kern="1200" dirty="0">
            <a:solidFill>
              <a:srgbClr val="C00000"/>
            </a:solidFill>
            <a:latin typeface="微软雅黑" pitchFamily="34" charset="-122"/>
            <a:ea typeface="微软雅黑" pitchFamily="34" charset="-122"/>
          </a:endParaRPr>
        </a:p>
      </dsp:txBody>
      <dsp:txXfrm>
        <a:off x="2046854" y="1710866"/>
        <a:ext cx="1692001" cy="554806"/>
      </dsp:txXfrm>
    </dsp:sp>
    <dsp:sp modelId="{8FB0C71D-6D5B-43B4-AA32-6868482A2DF8}">
      <dsp:nvSpPr>
        <dsp:cNvPr id="0" name=""/>
        <dsp:cNvSpPr/>
      </dsp:nvSpPr>
      <dsp:spPr>
        <a:xfrm>
          <a:off x="63616" y="2427552"/>
          <a:ext cx="1692001" cy="55480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12931D-4DF9-4ABC-97D4-B65F28F440C8}">
      <dsp:nvSpPr>
        <dsp:cNvPr id="0" name=""/>
        <dsp:cNvSpPr/>
      </dsp:nvSpPr>
      <dsp:spPr>
        <a:xfrm>
          <a:off x="160695" y="2519777"/>
          <a:ext cx="1692001" cy="55480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68580" rIns="0" bIns="68580" numCol="1" spcCol="1270" anchor="ctr" anchorCtr="0">
          <a:noAutofit/>
        </a:bodyPr>
        <a:lstStyle/>
        <a:p>
          <a:pPr lvl="0" algn="ctr" defTabSz="800100">
            <a:lnSpc>
              <a:spcPct val="90000"/>
            </a:lnSpc>
            <a:spcBef>
              <a:spcPct val="0"/>
            </a:spcBef>
            <a:spcAft>
              <a:spcPct val="35000"/>
            </a:spcAft>
          </a:pPr>
          <a:r>
            <a:rPr lang="zh-CN" altLang="en-US" sz="1800" b="1" kern="1200" dirty="0" smtClean="0">
              <a:solidFill>
                <a:srgbClr val="C00000"/>
              </a:solidFill>
              <a:latin typeface="微软雅黑" pitchFamily="34" charset="-122"/>
              <a:ea typeface="微软雅黑" pitchFamily="34" charset="-122"/>
            </a:rPr>
            <a:t>个性化学科规划</a:t>
          </a:r>
          <a:endParaRPr lang="zh-CN" altLang="en-US" sz="1800" b="1" kern="1200" dirty="0">
            <a:solidFill>
              <a:srgbClr val="C00000"/>
            </a:solidFill>
            <a:latin typeface="微软雅黑" pitchFamily="34" charset="-122"/>
            <a:ea typeface="微软雅黑" pitchFamily="34" charset="-122"/>
          </a:endParaRPr>
        </a:p>
      </dsp:txBody>
      <dsp:txXfrm>
        <a:off x="160695" y="2519777"/>
        <a:ext cx="1692001" cy="554806"/>
      </dsp:txXfrm>
    </dsp:sp>
    <dsp:sp modelId="{DB663D93-ACE8-462C-A89B-113106B03827}">
      <dsp:nvSpPr>
        <dsp:cNvPr id="0" name=""/>
        <dsp:cNvSpPr/>
      </dsp:nvSpPr>
      <dsp:spPr>
        <a:xfrm>
          <a:off x="1949775" y="2427552"/>
          <a:ext cx="1692001" cy="55480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36A2CF-42CC-4A03-B086-1E10C0E7DE12}">
      <dsp:nvSpPr>
        <dsp:cNvPr id="0" name=""/>
        <dsp:cNvSpPr/>
      </dsp:nvSpPr>
      <dsp:spPr>
        <a:xfrm>
          <a:off x="2046854" y="2519777"/>
          <a:ext cx="1692001" cy="55480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68580" rIns="0" bIns="68580" numCol="1" spcCol="1270" anchor="ctr" anchorCtr="0">
          <a:noAutofit/>
        </a:bodyPr>
        <a:lstStyle/>
        <a:p>
          <a:pPr lvl="0" algn="ctr" defTabSz="800100">
            <a:lnSpc>
              <a:spcPct val="90000"/>
            </a:lnSpc>
            <a:spcBef>
              <a:spcPct val="0"/>
            </a:spcBef>
            <a:spcAft>
              <a:spcPct val="35000"/>
            </a:spcAft>
          </a:pPr>
          <a:r>
            <a:rPr lang="zh-CN" altLang="en-US" sz="1800" b="1" kern="1200" dirty="0" smtClean="0">
              <a:latin typeface="微软雅黑" pitchFamily="34" charset="-122"/>
              <a:ea typeface="微软雅黑" pitchFamily="34" charset="-122"/>
            </a:rPr>
            <a:t>制订年度计划</a:t>
          </a:r>
          <a:endParaRPr lang="zh-CN" altLang="en-US" sz="1800" b="1" kern="1200" dirty="0">
            <a:latin typeface="微软雅黑" pitchFamily="34" charset="-122"/>
            <a:ea typeface="微软雅黑" pitchFamily="34" charset="-122"/>
          </a:endParaRPr>
        </a:p>
      </dsp:txBody>
      <dsp:txXfrm>
        <a:off x="2046854" y="2519777"/>
        <a:ext cx="1692001" cy="554806"/>
      </dsp:txXfrm>
    </dsp:sp>
    <dsp:sp modelId="{A3019915-1A6B-456A-8E5C-B4E258003C37}">
      <dsp:nvSpPr>
        <dsp:cNvPr id="0" name=""/>
        <dsp:cNvSpPr/>
      </dsp:nvSpPr>
      <dsp:spPr>
        <a:xfrm>
          <a:off x="1090747" y="3236462"/>
          <a:ext cx="1548477" cy="55480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942088-7413-4E55-BE4C-00EBCD66C0BA}">
      <dsp:nvSpPr>
        <dsp:cNvPr id="0" name=""/>
        <dsp:cNvSpPr/>
      </dsp:nvSpPr>
      <dsp:spPr>
        <a:xfrm>
          <a:off x="1187826" y="3328687"/>
          <a:ext cx="1548477" cy="55480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CN" altLang="en-US" sz="1800" b="1" kern="1200" dirty="0" smtClean="0">
              <a:latin typeface="微软雅黑" pitchFamily="34" charset="-122"/>
              <a:ea typeface="微软雅黑" pitchFamily="34" charset="-122"/>
            </a:rPr>
            <a:t>指导</a:t>
          </a:r>
          <a:r>
            <a:rPr lang="zh-CN" altLang="en-US" sz="1800" b="1" kern="1200" dirty="0" smtClean="0">
              <a:solidFill>
                <a:srgbClr val="C00000"/>
              </a:solidFill>
              <a:latin typeface="微软雅黑" pitchFamily="34" charset="-122"/>
              <a:ea typeface="微软雅黑" pitchFamily="34" charset="-122"/>
            </a:rPr>
            <a:t>资源</a:t>
          </a:r>
          <a:r>
            <a:rPr lang="zh-CN" altLang="en-US" sz="1800" b="1" kern="1200" dirty="0" smtClean="0">
              <a:latin typeface="微软雅黑" pitchFamily="34" charset="-122"/>
              <a:ea typeface="微软雅黑" pitchFamily="34" charset="-122"/>
            </a:rPr>
            <a:t>配置</a:t>
          </a:r>
          <a:endParaRPr lang="zh-CN" altLang="en-US" sz="1800" b="1" kern="1200" dirty="0">
            <a:latin typeface="微软雅黑" pitchFamily="34" charset="-122"/>
            <a:ea typeface="微软雅黑" pitchFamily="34" charset="-122"/>
          </a:endParaRPr>
        </a:p>
      </dsp:txBody>
      <dsp:txXfrm>
        <a:off x="1187826" y="3328687"/>
        <a:ext cx="1548477" cy="554806"/>
      </dsp:txXfrm>
    </dsp:sp>
    <dsp:sp modelId="{14DF8432-3892-409C-9E99-3617810ABE7A}">
      <dsp:nvSpPr>
        <dsp:cNvPr id="0" name=""/>
        <dsp:cNvSpPr/>
      </dsp:nvSpPr>
      <dsp:spPr>
        <a:xfrm>
          <a:off x="2063157" y="4045372"/>
          <a:ext cx="1692001" cy="47009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B0C194-D177-4384-B185-1F4A29FBF347}">
      <dsp:nvSpPr>
        <dsp:cNvPr id="0" name=""/>
        <dsp:cNvSpPr/>
      </dsp:nvSpPr>
      <dsp:spPr>
        <a:xfrm>
          <a:off x="2160236" y="4137597"/>
          <a:ext cx="1692001" cy="47009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68580" rIns="0" bIns="68580" numCol="1" spcCol="1270" anchor="ctr" anchorCtr="0">
          <a:noAutofit/>
        </a:bodyPr>
        <a:lstStyle/>
        <a:p>
          <a:pPr lvl="0" algn="ctr" defTabSz="800100">
            <a:lnSpc>
              <a:spcPct val="90000"/>
            </a:lnSpc>
            <a:spcBef>
              <a:spcPct val="0"/>
            </a:spcBef>
            <a:spcAft>
              <a:spcPct val="35000"/>
            </a:spcAft>
          </a:pPr>
          <a:r>
            <a:rPr lang="zh-CN" altLang="en-US" sz="1800" b="1" kern="1200" dirty="0" smtClean="0">
              <a:latin typeface="微软雅黑" pitchFamily="34" charset="-122"/>
              <a:ea typeface="微软雅黑" pitchFamily="34" charset="-122"/>
            </a:rPr>
            <a:t>参与评估考核</a:t>
          </a:r>
          <a:endParaRPr lang="zh-CN" altLang="en-US" sz="1800" b="1" kern="1200" dirty="0">
            <a:latin typeface="微软雅黑" pitchFamily="34" charset="-122"/>
            <a:ea typeface="微软雅黑" pitchFamily="34" charset="-122"/>
          </a:endParaRPr>
        </a:p>
      </dsp:txBody>
      <dsp:txXfrm>
        <a:off x="2160236" y="4137597"/>
        <a:ext cx="1692001" cy="470092"/>
      </dsp:txXfrm>
    </dsp:sp>
    <dsp:sp modelId="{6D990649-ECD1-4B50-A0E7-2C2F4721412D}">
      <dsp:nvSpPr>
        <dsp:cNvPr id="0" name=""/>
        <dsp:cNvSpPr/>
      </dsp:nvSpPr>
      <dsp:spPr>
        <a:xfrm>
          <a:off x="3835935" y="2427552"/>
          <a:ext cx="1692001" cy="55480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05E141-78C1-4702-9DF3-6327DFA99490}">
      <dsp:nvSpPr>
        <dsp:cNvPr id="0" name=""/>
        <dsp:cNvSpPr/>
      </dsp:nvSpPr>
      <dsp:spPr>
        <a:xfrm>
          <a:off x="3933014" y="2519777"/>
          <a:ext cx="1692001" cy="55480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68580" rIns="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CN" altLang="en-US" sz="1800" b="1" kern="1200" dirty="0" smtClean="0">
              <a:solidFill>
                <a:srgbClr val="C00000"/>
              </a:solidFill>
              <a:latin typeface="微软雅黑" pitchFamily="34" charset="-122"/>
              <a:ea typeface="微软雅黑" pitchFamily="34" charset="-122"/>
            </a:rPr>
            <a:t>制订改革计划</a:t>
          </a:r>
          <a:endParaRPr lang="zh-CN" altLang="en-US" sz="1800" b="1" kern="1200" dirty="0">
            <a:solidFill>
              <a:srgbClr val="C00000"/>
            </a:solidFill>
            <a:latin typeface="微软雅黑" pitchFamily="34" charset="-122"/>
            <a:ea typeface="微软雅黑" pitchFamily="34" charset="-122"/>
          </a:endParaRPr>
        </a:p>
      </dsp:txBody>
      <dsp:txXfrm>
        <a:off x="3933014" y="2519777"/>
        <a:ext cx="1692001" cy="554806"/>
      </dsp:txXfrm>
    </dsp:sp>
    <dsp:sp modelId="{807FE274-B757-4ACE-9302-85653A38F119}">
      <dsp:nvSpPr>
        <dsp:cNvPr id="0" name=""/>
        <dsp:cNvSpPr/>
      </dsp:nvSpPr>
      <dsp:spPr>
        <a:xfrm>
          <a:off x="3835935" y="3236462"/>
          <a:ext cx="1692001" cy="55480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520038-30D8-416B-A32C-AB87962378AF}">
      <dsp:nvSpPr>
        <dsp:cNvPr id="0" name=""/>
        <dsp:cNvSpPr/>
      </dsp:nvSpPr>
      <dsp:spPr>
        <a:xfrm>
          <a:off x="3933014" y="3328687"/>
          <a:ext cx="1692001" cy="55480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68580" rIns="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CN" altLang="en-US" sz="1800" b="1" kern="1200" dirty="0" smtClean="0">
              <a:solidFill>
                <a:srgbClr val="C00000"/>
              </a:solidFill>
              <a:latin typeface="微软雅黑" pitchFamily="34" charset="-122"/>
              <a:ea typeface="微软雅黑" pitchFamily="34" charset="-122"/>
            </a:rPr>
            <a:t>参与机制改革</a:t>
          </a:r>
          <a:endParaRPr lang="zh-CN" altLang="en-US" sz="1800" b="1" kern="1200" dirty="0">
            <a:solidFill>
              <a:srgbClr val="C00000"/>
            </a:solidFill>
            <a:latin typeface="微软雅黑" pitchFamily="34" charset="-122"/>
            <a:ea typeface="微软雅黑" pitchFamily="34" charset="-122"/>
          </a:endParaRPr>
        </a:p>
      </dsp:txBody>
      <dsp:txXfrm>
        <a:off x="3933014" y="3328687"/>
        <a:ext cx="1692001" cy="554806"/>
      </dsp:txXfrm>
    </dsp:sp>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B3563D3-44E1-46C9-86D6-F75FCA612606}">
      <dsp:nvSpPr>
        <dsp:cNvPr id="0" name=""/>
        <dsp:cNvSpPr/>
      </dsp:nvSpPr>
      <dsp:spPr>
        <a:xfrm>
          <a:off x="11019" y="0"/>
          <a:ext cx="2116541" cy="1095896"/>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zh-CN" altLang="en-US" sz="4800" b="1" kern="1200" dirty="0" smtClean="0">
              <a:latin typeface="微软雅黑" pitchFamily="34" charset="-122"/>
              <a:ea typeface="微软雅黑" pitchFamily="34" charset="-122"/>
            </a:rPr>
            <a:t>认知</a:t>
          </a:r>
          <a:endParaRPr lang="zh-CN" altLang="en-US" sz="4800" b="1" kern="1200" dirty="0">
            <a:latin typeface="微软雅黑" pitchFamily="34" charset="-122"/>
            <a:ea typeface="微软雅黑" pitchFamily="34" charset="-122"/>
          </a:endParaRPr>
        </a:p>
      </dsp:txBody>
      <dsp:txXfrm>
        <a:off x="11019" y="0"/>
        <a:ext cx="2116541" cy="1095896"/>
      </dsp:txXfrm>
    </dsp:sp>
    <dsp:sp modelId="{5B0D62F4-9702-49C7-BF20-F43345D203BB}">
      <dsp:nvSpPr>
        <dsp:cNvPr id="0" name=""/>
        <dsp:cNvSpPr/>
      </dsp:nvSpPr>
      <dsp:spPr>
        <a:xfrm>
          <a:off x="2339214" y="285496"/>
          <a:ext cx="448706" cy="524902"/>
        </a:xfrm>
        <a:prstGeom prst="rightArrow">
          <a:avLst>
            <a:gd name="adj1" fmla="val 60000"/>
            <a:gd name="adj2" fmla="val 50000"/>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CN" altLang="en-US" sz="2000" b="1" kern="1200">
            <a:latin typeface="微软雅黑" pitchFamily="34" charset="-122"/>
            <a:ea typeface="微软雅黑" pitchFamily="34" charset="-122"/>
          </a:endParaRPr>
        </a:p>
      </dsp:txBody>
      <dsp:txXfrm>
        <a:off x="2339214" y="285496"/>
        <a:ext cx="448706" cy="524902"/>
      </dsp:txXfrm>
    </dsp:sp>
    <dsp:sp modelId="{36B8EE50-7265-470C-BDC9-5D2677AB92D6}">
      <dsp:nvSpPr>
        <dsp:cNvPr id="0" name=""/>
        <dsp:cNvSpPr/>
      </dsp:nvSpPr>
      <dsp:spPr>
        <a:xfrm>
          <a:off x="2974177" y="0"/>
          <a:ext cx="2116541" cy="1095896"/>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zh-CN" altLang="en-US" sz="4800" b="1" kern="1200" dirty="0" smtClean="0">
              <a:latin typeface="微软雅黑" pitchFamily="34" charset="-122"/>
              <a:ea typeface="微软雅黑" pitchFamily="34" charset="-122"/>
            </a:rPr>
            <a:t>顺从</a:t>
          </a:r>
          <a:endParaRPr lang="zh-CN" altLang="en-US" sz="4800" b="1" kern="1200" dirty="0">
            <a:latin typeface="微软雅黑" pitchFamily="34" charset="-122"/>
            <a:ea typeface="微软雅黑" pitchFamily="34" charset="-122"/>
          </a:endParaRPr>
        </a:p>
      </dsp:txBody>
      <dsp:txXfrm>
        <a:off x="2974177" y="0"/>
        <a:ext cx="2116541" cy="1095896"/>
      </dsp:txXfrm>
    </dsp:sp>
    <dsp:sp modelId="{FB60A3CE-ADA5-4841-B36C-F7BE1FA1A7DB}">
      <dsp:nvSpPr>
        <dsp:cNvPr id="0" name=""/>
        <dsp:cNvSpPr/>
      </dsp:nvSpPr>
      <dsp:spPr>
        <a:xfrm>
          <a:off x="5302372" y="285496"/>
          <a:ext cx="448706" cy="524902"/>
        </a:xfrm>
        <a:prstGeom prst="rightArrow">
          <a:avLst>
            <a:gd name="adj1" fmla="val 60000"/>
            <a:gd name="adj2" fmla="val 50000"/>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CN" altLang="en-US" sz="2000" b="1" kern="1200">
            <a:latin typeface="微软雅黑" pitchFamily="34" charset="-122"/>
            <a:ea typeface="微软雅黑" pitchFamily="34" charset="-122"/>
          </a:endParaRPr>
        </a:p>
      </dsp:txBody>
      <dsp:txXfrm>
        <a:off x="5302372" y="285496"/>
        <a:ext cx="448706" cy="524902"/>
      </dsp:txXfrm>
    </dsp:sp>
    <dsp:sp modelId="{61F8A660-8D3A-47C1-9BE2-20777D26B337}">
      <dsp:nvSpPr>
        <dsp:cNvPr id="0" name=""/>
        <dsp:cNvSpPr/>
      </dsp:nvSpPr>
      <dsp:spPr>
        <a:xfrm>
          <a:off x="5937335" y="0"/>
          <a:ext cx="2116541" cy="1095896"/>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zh-CN" altLang="en-US" sz="4800" b="1" kern="1200" dirty="0" smtClean="0">
              <a:latin typeface="微软雅黑" pitchFamily="34" charset="-122"/>
              <a:ea typeface="微软雅黑" pitchFamily="34" charset="-122"/>
            </a:rPr>
            <a:t>同化</a:t>
          </a:r>
          <a:endParaRPr lang="zh-CN" altLang="en-US" sz="4800" b="1" kern="1200" dirty="0">
            <a:latin typeface="微软雅黑" pitchFamily="34" charset="-122"/>
            <a:ea typeface="微软雅黑" pitchFamily="34" charset="-122"/>
          </a:endParaRPr>
        </a:p>
      </dsp:txBody>
      <dsp:txXfrm>
        <a:off x="5937335" y="0"/>
        <a:ext cx="2116541" cy="1095896"/>
      </dsp:txXfrm>
    </dsp:sp>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034779A-53FD-4215-B461-706BDB4E9A60}">
      <dsp:nvSpPr>
        <dsp:cNvPr id="0" name=""/>
        <dsp:cNvSpPr/>
      </dsp:nvSpPr>
      <dsp:spPr>
        <a:xfrm>
          <a:off x="540353" y="115925"/>
          <a:ext cx="7811772" cy="421497"/>
        </a:xfrm>
        <a:prstGeom prst="rightArrow">
          <a:avLst>
            <a:gd name="adj1" fmla="val 50000"/>
            <a:gd name="adj2" fmla="val 50000"/>
          </a:avLst>
        </a:prstGeom>
        <a:gradFill rotWithShape="0">
          <a:gsLst>
            <a:gs pos="0">
              <a:schemeClr val="accent2">
                <a:shade val="80000"/>
                <a:hueOff val="0"/>
                <a:satOff val="0"/>
                <a:lumOff val="0"/>
                <a:alphaOff val="0"/>
                <a:shade val="51000"/>
                <a:satMod val="130000"/>
              </a:schemeClr>
            </a:gs>
            <a:gs pos="80000">
              <a:schemeClr val="accent2">
                <a:shade val="80000"/>
                <a:hueOff val="0"/>
                <a:satOff val="0"/>
                <a:lumOff val="0"/>
                <a:alphaOff val="0"/>
                <a:shade val="93000"/>
                <a:satMod val="130000"/>
              </a:schemeClr>
            </a:gs>
            <a:gs pos="100000">
              <a:schemeClr val="accent2">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254000" bIns="180543" numCol="1" spcCol="1270" anchor="ctr" anchorCtr="0">
          <a:noAutofit/>
        </a:bodyPr>
        <a:lstStyle/>
        <a:p>
          <a:pPr lvl="0" algn="l" defTabSz="889000">
            <a:lnSpc>
              <a:spcPct val="90000"/>
            </a:lnSpc>
            <a:spcBef>
              <a:spcPct val="0"/>
            </a:spcBef>
            <a:spcAft>
              <a:spcPct val="35000"/>
            </a:spcAft>
          </a:pPr>
          <a:r>
            <a:rPr lang="zh-CN" altLang="en-US" sz="2000" b="1" kern="1200" dirty="0" smtClean="0">
              <a:latin typeface="Times New Roman" pitchFamily="18" charset="0"/>
              <a:ea typeface="微软雅黑" pitchFamily="34" charset="-122"/>
              <a:cs typeface="Times New Roman" pitchFamily="18" charset="0"/>
              <a:sym typeface="Wingdings 2"/>
            </a:rPr>
            <a:t></a:t>
          </a:r>
          <a:r>
            <a:rPr lang="zh-CN" altLang="en-US" sz="2000" b="1" kern="1200" dirty="0" smtClean="0">
              <a:latin typeface="Times New Roman" pitchFamily="18" charset="0"/>
              <a:ea typeface="微软雅黑" pitchFamily="34" charset="-122"/>
              <a:cs typeface="Times New Roman" pitchFamily="18" charset="0"/>
            </a:rPr>
            <a:t>统计要求精细化</a:t>
          </a:r>
          <a:endParaRPr lang="zh-CN" altLang="en-US" sz="2000" b="1" kern="1200" dirty="0">
            <a:latin typeface="Times New Roman" pitchFamily="18" charset="0"/>
            <a:ea typeface="微软雅黑" pitchFamily="34" charset="-122"/>
            <a:cs typeface="Times New Roman" pitchFamily="18" charset="0"/>
          </a:endParaRPr>
        </a:p>
      </dsp:txBody>
      <dsp:txXfrm>
        <a:off x="540353" y="115925"/>
        <a:ext cx="7811772" cy="421497"/>
      </dsp:txXfrm>
    </dsp:sp>
    <dsp:sp modelId="{A4385FAF-8C46-450C-8940-AD618A0CEF50}">
      <dsp:nvSpPr>
        <dsp:cNvPr id="0" name=""/>
        <dsp:cNvSpPr/>
      </dsp:nvSpPr>
      <dsp:spPr>
        <a:xfrm>
          <a:off x="540353" y="436526"/>
          <a:ext cx="1800613" cy="2504358"/>
        </a:xfrm>
        <a:prstGeom prst="rect">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t" anchorCtr="0">
          <a:noAutofit/>
        </a:bodyPr>
        <a:lstStyle/>
        <a:p>
          <a:pPr marL="265113" lvl="0" indent="-265113" algn="l" defTabSz="800100">
            <a:lnSpc>
              <a:spcPct val="72000"/>
            </a:lnSpc>
            <a:spcBef>
              <a:spcPct val="0"/>
            </a:spcBef>
            <a:spcAft>
              <a:spcPts val="600"/>
            </a:spcAft>
          </a:pPr>
          <a:r>
            <a:rPr lang="zh-CN" altLang="en-US" sz="1800" b="1" kern="1200" dirty="0" smtClean="0">
              <a:latin typeface="微软雅黑" pitchFamily="34" charset="-122"/>
              <a:ea typeface="微软雅黑" pitchFamily="34" charset="-122"/>
              <a:sym typeface="Wingdings"/>
            </a:rPr>
            <a:t> </a:t>
          </a:r>
          <a:r>
            <a:rPr lang="zh-CN" altLang="en-US" sz="1800" b="1" kern="1200" dirty="0" smtClean="0">
              <a:latin typeface="微软雅黑" pitchFamily="34" charset="-122"/>
              <a:ea typeface="微软雅黑" pitchFamily="34" charset="-122"/>
              <a:sym typeface="Wingdings 2"/>
            </a:rPr>
            <a:t>以院系为</a:t>
          </a:r>
          <a:r>
            <a:rPr lang="zh-CN" altLang="en-US" sz="1800" b="1" kern="1200" dirty="0" smtClean="0">
              <a:latin typeface="微软雅黑" pitchFamily="34" charset="-122"/>
              <a:ea typeface="微软雅黑" pitchFamily="34" charset="-122"/>
            </a:rPr>
            <a:t>统计单元</a:t>
          </a:r>
          <a:endParaRPr lang="en-US" altLang="zh-CN" sz="1800" b="1" kern="1200" dirty="0" smtClean="0">
            <a:latin typeface="微软雅黑" pitchFamily="34" charset="-122"/>
            <a:ea typeface="微软雅黑" pitchFamily="34" charset="-122"/>
          </a:endParaRPr>
        </a:p>
        <a:p>
          <a:pPr marL="265113" lvl="0" indent="-265113" algn="l" defTabSz="800100">
            <a:lnSpc>
              <a:spcPct val="72000"/>
            </a:lnSpc>
            <a:spcBef>
              <a:spcPct val="0"/>
            </a:spcBef>
            <a:spcAft>
              <a:spcPts val="600"/>
            </a:spcAft>
          </a:pPr>
          <a:r>
            <a:rPr lang="zh-CN" altLang="en-US" sz="1800" b="1" kern="1200" dirty="0" smtClean="0">
              <a:latin typeface="微软雅黑" pitchFamily="34" charset="-122"/>
              <a:ea typeface="微软雅黑" pitchFamily="34" charset="-122"/>
              <a:sym typeface="Wingdings"/>
            </a:rPr>
            <a:t> </a:t>
          </a:r>
          <a:r>
            <a:rPr lang="zh-CN" altLang="en-US" sz="1800" b="1" kern="1200" dirty="0" smtClean="0">
              <a:latin typeface="微软雅黑" pitchFamily="34" charset="-122"/>
              <a:ea typeface="微软雅黑" pitchFamily="34" charset="-122"/>
              <a:sym typeface="Wingdings 2"/>
            </a:rPr>
            <a:t>加强管理过程中的信息统计</a:t>
          </a:r>
          <a:endParaRPr lang="zh-CN" altLang="en-US" sz="1800" b="1" kern="1200" dirty="0">
            <a:latin typeface="微软雅黑" pitchFamily="34" charset="-122"/>
            <a:ea typeface="微软雅黑" pitchFamily="34" charset="-122"/>
          </a:endParaRPr>
        </a:p>
      </dsp:txBody>
      <dsp:txXfrm>
        <a:off x="540353" y="436526"/>
        <a:ext cx="1800613" cy="2504358"/>
      </dsp:txXfrm>
    </dsp:sp>
    <dsp:sp modelId="{A5C054DF-6BA9-4F43-94C3-1827B593EFD9}">
      <dsp:nvSpPr>
        <dsp:cNvPr id="0" name=""/>
        <dsp:cNvSpPr/>
      </dsp:nvSpPr>
      <dsp:spPr>
        <a:xfrm>
          <a:off x="2340967" y="136994"/>
          <a:ext cx="6011159" cy="1137276"/>
        </a:xfrm>
        <a:prstGeom prst="rightArrow">
          <a:avLst>
            <a:gd name="adj1" fmla="val 50000"/>
            <a:gd name="adj2" fmla="val 50000"/>
          </a:avLst>
        </a:prstGeom>
        <a:gradFill rotWithShape="0">
          <a:gsLst>
            <a:gs pos="0">
              <a:schemeClr val="accent2">
                <a:shade val="80000"/>
                <a:hueOff val="0"/>
                <a:satOff val="-9340"/>
                <a:lumOff val="10584"/>
                <a:alphaOff val="0"/>
                <a:shade val="51000"/>
                <a:satMod val="130000"/>
              </a:schemeClr>
            </a:gs>
            <a:gs pos="80000">
              <a:schemeClr val="accent2">
                <a:shade val="80000"/>
                <a:hueOff val="0"/>
                <a:satOff val="-9340"/>
                <a:lumOff val="10584"/>
                <a:alphaOff val="0"/>
                <a:shade val="93000"/>
                <a:satMod val="130000"/>
              </a:schemeClr>
            </a:gs>
            <a:gs pos="100000">
              <a:schemeClr val="accent2">
                <a:shade val="80000"/>
                <a:hueOff val="0"/>
                <a:satOff val="-9340"/>
                <a:lumOff val="1058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254000" bIns="180543" numCol="1" spcCol="1270" anchor="ctr" anchorCtr="0">
          <a:noAutofit/>
        </a:bodyPr>
        <a:lstStyle/>
        <a:p>
          <a:pPr lvl="0" algn="l" defTabSz="889000">
            <a:lnSpc>
              <a:spcPct val="90000"/>
            </a:lnSpc>
            <a:spcBef>
              <a:spcPct val="0"/>
            </a:spcBef>
            <a:spcAft>
              <a:spcPct val="35000"/>
            </a:spcAft>
          </a:pPr>
          <a:r>
            <a:rPr lang="zh-CN" altLang="en-US" sz="2000" b="1" kern="1200" dirty="0" smtClean="0">
              <a:latin typeface="Times New Roman" pitchFamily="18" charset="0"/>
              <a:ea typeface="微软雅黑" pitchFamily="34" charset="-122"/>
              <a:cs typeface="Times New Roman" pitchFamily="18" charset="0"/>
              <a:sym typeface="Wingdings 2"/>
            </a:rPr>
            <a:t></a:t>
          </a:r>
          <a:r>
            <a:rPr lang="zh-CN" altLang="en-US" sz="2000" b="1" kern="1200" dirty="0" smtClean="0">
              <a:latin typeface="Times New Roman" pitchFamily="18" charset="0"/>
              <a:ea typeface="微软雅黑" pitchFamily="34" charset="-122"/>
              <a:cs typeface="Times New Roman" pitchFamily="18" charset="0"/>
            </a:rPr>
            <a:t>统计方式协同化</a:t>
          </a:r>
          <a:endParaRPr lang="zh-CN" altLang="en-US" sz="2000" b="1" kern="1200" dirty="0">
            <a:latin typeface="Times New Roman" pitchFamily="18" charset="0"/>
            <a:ea typeface="微软雅黑" pitchFamily="34" charset="-122"/>
            <a:cs typeface="Times New Roman" pitchFamily="18" charset="0"/>
          </a:endParaRPr>
        </a:p>
      </dsp:txBody>
      <dsp:txXfrm>
        <a:off x="2340967" y="136994"/>
        <a:ext cx="6011159" cy="1137276"/>
      </dsp:txXfrm>
    </dsp:sp>
    <dsp:sp modelId="{8653583C-A944-4FA6-A57E-2117FF0AE1CF}">
      <dsp:nvSpPr>
        <dsp:cNvPr id="0" name=""/>
        <dsp:cNvSpPr/>
      </dsp:nvSpPr>
      <dsp:spPr>
        <a:xfrm>
          <a:off x="2340967" y="820591"/>
          <a:ext cx="1800613" cy="2440525"/>
        </a:xfrm>
        <a:prstGeom prst="rect">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t" anchorCtr="0">
          <a:noAutofit/>
        </a:bodyPr>
        <a:lstStyle/>
        <a:p>
          <a:pPr marL="265113" lvl="0" indent="-265113" algn="l" defTabSz="800100">
            <a:lnSpc>
              <a:spcPct val="72000"/>
            </a:lnSpc>
            <a:spcBef>
              <a:spcPct val="0"/>
            </a:spcBef>
            <a:spcAft>
              <a:spcPts val="600"/>
            </a:spcAft>
          </a:pPr>
          <a:r>
            <a:rPr lang="zh-CN" altLang="en-US" sz="1800" b="1" kern="1200" dirty="0" smtClean="0">
              <a:latin typeface="微软雅黑" pitchFamily="34" charset="-122"/>
              <a:ea typeface="微软雅黑" pitchFamily="34" charset="-122"/>
              <a:sym typeface="Wingdings"/>
            </a:rPr>
            <a:t> 加强跨部门的数据协调</a:t>
          </a:r>
          <a:endParaRPr lang="en-US" altLang="zh-CN" sz="1800" b="1" kern="1200" dirty="0" smtClean="0">
            <a:latin typeface="微软雅黑" pitchFamily="34" charset="-122"/>
            <a:ea typeface="微软雅黑" pitchFamily="34" charset="-122"/>
            <a:sym typeface="Wingdings"/>
          </a:endParaRPr>
        </a:p>
        <a:p>
          <a:pPr marL="265113" lvl="0" indent="-265113" algn="l" defTabSz="800100">
            <a:lnSpc>
              <a:spcPct val="72000"/>
            </a:lnSpc>
            <a:spcBef>
              <a:spcPct val="0"/>
            </a:spcBef>
            <a:spcAft>
              <a:spcPts val="600"/>
            </a:spcAft>
          </a:pPr>
          <a:r>
            <a:rPr lang="zh-CN" altLang="zh-CN" sz="1800" b="1" kern="1200" dirty="0" smtClean="0">
              <a:latin typeface="微软雅黑" pitchFamily="34" charset="-122"/>
              <a:ea typeface="微软雅黑" pitchFamily="34" charset="-122"/>
              <a:sym typeface="Wingdings"/>
            </a:rPr>
            <a:t></a:t>
          </a:r>
          <a:r>
            <a:rPr lang="en-US" altLang="zh-CN" sz="1800" b="1" kern="1200" dirty="0" smtClean="0">
              <a:latin typeface="微软雅黑" pitchFamily="34" charset="-122"/>
              <a:ea typeface="微软雅黑" pitchFamily="34" charset="-122"/>
              <a:sym typeface="Wingdings"/>
            </a:rPr>
            <a:t> </a:t>
          </a:r>
          <a:r>
            <a:rPr lang="zh-CN" altLang="en-US" sz="1800" b="1" kern="1200" dirty="0" smtClean="0">
              <a:latin typeface="微软雅黑" pitchFamily="34" charset="-122"/>
              <a:ea typeface="微软雅黑" pitchFamily="34" charset="-122"/>
              <a:sym typeface="Wingdings"/>
            </a:rPr>
            <a:t>减少信息孤岛</a:t>
          </a:r>
          <a:endParaRPr lang="en-US" altLang="zh-CN" sz="1800" b="1" kern="1200" dirty="0" smtClean="0">
            <a:latin typeface="微软雅黑" pitchFamily="34" charset="-122"/>
            <a:ea typeface="微软雅黑" pitchFamily="34" charset="-122"/>
            <a:sym typeface="Wingdings"/>
          </a:endParaRPr>
        </a:p>
        <a:p>
          <a:pPr marL="265113" lvl="0" indent="-265113" algn="l" defTabSz="800100">
            <a:lnSpc>
              <a:spcPct val="72000"/>
            </a:lnSpc>
            <a:spcBef>
              <a:spcPct val="0"/>
            </a:spcBef>
            <a:spcAft>
              <a:spcPts val="600"/>
            </a:spcAft>
          </a:pPr>
          <a:endParaRPr lang="zh-CN" altLang="en-US" sz="1800" b="1" kern="1200" dirty="0">
            <a:latin typeface="微软雅黑" pitchFamily="34" charset="-122"/>
            <a:ea typeface="微软雅黑" pitchFamily="34" charset="-122"/>
          </a:endParaRPr>
        </a:p>
      </dsp:txBody>
      <dsp:txXfrm>
        <a:off x="2340967" y="820591"/>
        <a:ext cx="1800613" cy="2440525"/>
      </dsp:txXfrm>
    </dsp:sp>
    <dsp:sp modelId="{C4310121-38DA-4F3A-8682-D854AFA743CB}">
      <dsp:nvSpPr>
        <dsp:cNvPr id="0" name=""/>
        <dsp:cNvSpPr/>
      </dsp:nvSpPr>
      <dsp:spPr>
        <a:xfrm>
          <a:off x="4141580" y="515951"/>
          <a:ext cx="4210545" cy="1137276"/>
        </a:xfrm>
        <a:prstGeom prst="rightArrow">
          <a:avLst>
            <a:gd name="adj1" fmla="val 50000"/>
            <a:gd name="adj2" fmla="val 50000"/>
          </a:avLst>
        </a:prstGeom>
        <a:gradFill rotWithShape="0">
          <a:gsLst>
            <a:gs pos="0">
              <a:schemeClr val="accent2">
                <a:shade val="80000"/>
                <a:hueOff val="0"/>
                <a:satOff val="-18679"/>
                <a:lumOff val="21168"/>
                <a:alphaOff val="0"/>
                <a:shade val="51000"/>
                <a:satMod val="130000"/>
              </a:schemeClr>
            </a:gs>
            <a:gs pos="80000">
              <a:schemeClr val="accent2">
                <a:shade val="80000"/>
                <a:hueOff val="0"/>
                <a:satOff val="-18679"/>
                <a:lumOff val="21168"/>
                <a:alphaOff val="0"/>
                <a:shade val="93000"/>
                <a:satMod val="130000"/>
              </a:schemeClr>
            </a:gs>
            <a:gs pos="100000">
              <a:schemeClr val="accent2">
                <a:shade val="80000"/>
                <a:hueOff val="0"/>
                <a:satOff val="-18679"/>
                <a:lumOff val="2116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254000" bIns="180543" numCol="1" spcCol="1270" anchor="ctr" anchorCtr="0">
          <a:noAutofit/>
        </a:bodyPr>
        <a:lstStyle/>
        <a:p>
          <a:pPr lvl="0" algn="l" defTabSz="889000">
            <a:lnSpc>
              <a:spcPct val="90000"/>
            </a:lnSpc>
            <a:spcBef>
              <a:spcPct val="0"/>
            </a:spcBef>
            <a:spcAft>
              <a:spcPct val="35000"/>
            </a:spcAft>
          </a:pPr>
          <a:r>
            <a:rPr lang="zh-CN" altLang="en-US" sz="2000" b="1" kern="1200" dirty="0" smtClean="0">
              <a:latin typeface="Times New Roman" pitchFamily="18" charset="0"/>
              <a:ea typeface="微软雅黑" pitchFamily="34" charset="-122"/>
              <a:cs typeface="Times New Roman" pitchFamily="18" charset="0"/>
              <a:sym typeface="Wingdings 2"/>
            </a:rPr>
            <a:t></a:t>
          </a:r>
          <a:r>
            <a:rPr lang="zh-CN" altLang="en-US" sz="2000" b="1" kern="1200" dirty="0" smtClean="0">
              <a:latin typeface="Times New Roman" pitchFamily="18" charset="0"/>
              <a:ea typeface="微软雅黑" pitchFamily="34" charset="-122"/>
              <a:cs typeface="Times New Roman" pitchFamily="18" charset="0"/>
            </a:rPr>
            <a:t>统计手段信息化</a:t>
          </a:r>
          <a:endParaRPr lang="zh-CN" altLang="en-US" sz="2000" b="1" kern="1200" dirty="0">
            <a:latin typeface="Times New Roman" pitchFamily="18" charset="0"/>
            <a:ea typeface="微软雅黑" pitchFamily="34" charset="-122"/>
            <a:cs typeface="Times New Roman" pitchFamily="18" charset="0"/>
          </a:endParaRPr>
        </a:p>
      </dsp:txBody>
      <dsp:txXfrm>
        <a:off x="4141580" y="515951"/>
        <a:ext cx="4210545" cy="1137276"/>
      </dsp:txXfrm>
    </dsp:sp>
    <dsp:sp modelId="{94683B29-D29C-428D-8BCA-7C98AEFFAC3F}">
      <dsp:nvSpPr>
        <dsp:cNvPr id="0" name=""/>
        <dsp:cNvSpPr/>
      </dsp:nvSpPr>
      <dsp:spPr>
        <a:xfrm>
          <a:off x="4141580" y="1198243"/>
          <a:ext cx="1800613" cy="2456844"/>
        </a:xfrm>
        <a:prstGeom prst="rect">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t" anchorCtr="0">
          <a:noAutofit/>
        </a:bodyPr>
        <a:lstStyle/>
        <a:p>
          <a:pPr marL="265113" lvl="0" indent="-265113" algn="l" defTabSz="800100">
            <a:lnSpc>
              <a:spcPct val="72000"/>
            </a:lnSpc>
            <a:spcBef>
              <a:spcPct val="0"/>
            </a:spcBef>
            <a:spcAft>
              <a:spcPts val="600"/>
            </a:spcAft>
          </a:pPr>
          <a:r>
            <a:rPr lang="zh-CN" altLang="en-US" sz="1800" b="1" kern="1200" dirty="0" smtClean="0">
              <a:latin typeface="微软雅黑" pitchFamily="34" charset="-122"/>
              <a:ea typeface="微软雅黑" pitchFamily="34" charset="-122"/>
              <a:sym typeface="Wingdings"/>
            </a:rPr>
            <a:t> 建设综合</a:t>
          </a:r>
          <a:r>
            <a:rPr lang="zh-CN" altLang="en-US" sz="1800" b="1" kern="1200" dirty="0" smtClean="0">
              <a:latin typeface="微软雅黑" pitchFamily="34" charset="-122"/>
              <a:ea typeface="微软雅黑" pitchFamily="34" charset="-122"/>
            </a:rPr>
            <a:t>信息职能平台</a:t>
          </a:r>
          <a:endParaRPr lang="en-US" altLang="zh-CN" sz="1800" b="1" kern="1200" dirty="0" smtClean="0">
            <a:latin typeface="微软雅黑" pitchFamily="34" charset="-122"/>
            <a:ea typeface="微软雅黑" pitchFamily="34" charset="-122"/>
          </a:endParaRPr>
        </a:p>
        <a:p>
          <a:pPr marL="265113" lvl="0" indent="-265113" algn="l" defTabSz="800100">
            <a:lnSpc>
              <a:spcPct val="72000"/>
            </a:lnSpc>
            <a:spcBef>
              <a:spcPct val="0"/>
            </a:spcBef>
            <a:spcAft>
              <a:spcPts val="600"/>
            </a:spcAft>
          </a:pPr>
          <a:r>
            <a:rPr lang="zh-CN" altLang="en-US" sz="1800" b="1" kern="1200" dirty="0" smtClean="0">
              <a:latin typeface="微软雅黑" pitchFamily="34" charset="-122"/>
              <a:ea typeface="微软雅黑" pitchFamily="34" charset="-122"/>
              <a:sym typeface="Wingdings"/>
            </a:rPr>
            <a:t> 形成统一的数据交互平台和数据仓库</a:t>
          </a:r>
          <a:endParaRPr lang="en-US" altLang="zh-CN" sz="1800" b="1" kern="1200" dirty="0" smtClean="0">
            <a:latin typeface="微软雅黑" pitchFamily="34" charset="-122"/>
            <a:ea typeface="微软雅黑" pitchFamily="34" charset="-122"/>
            <a:sym typeface="Wingdings"/>
          </a:endParaRPr>
        </a:p>
        <a:p>
          <a:pPr marL="265113" lvl="0" indent="-265113" algn="l" defTabSz="800100">
            <a:lnSpc>
              <a:spcPct val="72000"/>
            </a:lnSpc>
            <a:spcBef>
              <a:spcPct val="0"/>
            </a:spcBef>
            <a:spcAft>
              <a:spcPts val="600"/>
            </a:spcAft>
          </a:pPr>
          <a:r>
            <a:rPr lang="zh-CN" altLang="en-US" sz="1800" b="1" kern="1200" dirty="0" smtClean="0">
              <a:latin typeface="微软雅黑" pitchFamily="34" charset="-122"/>
              <a:ea typeface="微软雅黑" pitchFamily="34" charset="-122"/>
              <a:sym typeface="Wingdings"/>
            </a:rPr>
            <a:t> 支撑</a:t>
          </a:r>
          <a:r>
            <a:rPr lang="zh-CN" altLang="en-US" sz="1800" b="1" kern="1200" dirty="0" smtClean="0">
              <a:latin typeface="微软雅黑" pitchFamily="34" charset="-122"/>
              <a:ea typeface="微软雅黑" pitchFamily="34" charset="-122"/>
            </a:rPr>
            <a:t>历史数据台账查询和数据分析功能</a:t>
          </a:r>
          <a:endParaRPr lang="zh-CN" altLang="en-US" sz="1800" b="1" kern="1200" dirty="0">
            <a:latin typeface="微软雅黑" pitchFamily="34" charset="-122"/>
            <a:ea typeface="微软雅黑" pitchFamily="34" charset="-122"/>
          </a:endParaRPr>
        </a:p>
      </dsp:txBody>
      <dsp:txXfrm>
        <a:off x="4141580" y="1198243"/>
        <a:ext cx="1800613" cy="2456844"/>
      </dsp:txXfrm>
    </dsp:sp>
    <dsp:sp modelId="{D4E33D63-2018-4434-8362-2A0778890A9C}">
      <dsp:nvSpPr>
        <dsp:cNvPr id="0" name=""/>
        <dsp:cNvSpPr/>
      </dsp:nvSpPr>
      <dsp:spPr>
        <a:xfrm>
          <a:off x="5942194" y="894909"/>
          <a:ext cx="2409931" cy="1137276"/>
        </a:xfrm>
        <a:prstGeom prst="rightArrow">
          <a:avLst>
            <a:gd name="adj1" fmla="val 50000"/>
            <a:gd name="adj2" fmla="val 50000"/>
          </a:avLst>
        </a:prstGeom>
        <a:gradFill rotWithShape="0">
          <a:gsLst>
            <a:gs pos="0">
              <a:schemeClr val="accent2">
                <a:shade val="80000"/>
                <a:hueOff val="0"/>
                <a:satOff val="-28019"/>
                <a:lumOff val="31752"/>
                <a:alphaOff val="0"/>
                <a:shade val="51000"/>
                <a:satMod val="130000"/>
              </a:schemeClr>
            </a:gs>
            <a:gs pos="80000">
              <a:schemeClr val="accent2">
                <a:shade val="80000"/>
                <a:hueOff val="0"/>
                <a:satOff val="-28019"/>
                <a:lumOff val="31752"/>
                <a:alphaOff val="0"/>
                <a:shade val="93000"/>
                <a:satMod val="130000"/>
              </a:schemeClr>
            </a:gs>
            <a:gs pos="100000">
              <a:schemeClr val="accent2">
                <a:shade val="80000"/>
                <a:hueOff val="0"/>
                <a:satOff val="-28019"/>
                <a:lumOff val="317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000" tIns="76200" rIns="0" bIns="180543" numCol="1" spcCol="1270" anchor="ctr" anchorCtr="0">
          <a:noAutofit/>
        </a:bodyPr>
        <a:lstStyle/>
        <a:p>
          <a:pPr lvl="0" algn="l" defTabSz="889000">
            <a:lnSpc>
              <a:spcPct val="90000"/>
            </a:lnSpc>
            <a:spcBef>
              <a:spcPct val="0"/>
            </a:spcBef>
            <a:spcAft>
              <a:spcPct val="35000"/>
            </a:spcAft>
          </a:pPr>
          <a:r>
            <a:rPr lang="zh-CN" altLang="en-US" sz="2000" b="1" kern="1200" dirty="0" smtClean="0">
              <a:latin typeface="Times New Roman" pitchFamily="18" charset="0"/>
              <a:ea typeface="微软雅黑" pitchFamily="34" charset="-122"/>
              <a:cs typeface="Times New Roman" pitchFamily="18" charset="0"/>
              <a:sym typeface="Wingdings 2"/>
            </a:rPr>
            <a:t></a:t>
          </a:r>
          <a:r>
            <a:rPr lang="zh-CN" altLang="en-US" sz="2000" b="1" kern="1200" dirty="0" smtClean="0">
              <a:latin typeface="Times New Roman" pitchFamily="18" charset="0"/>
              <a:ea typeface="微软雅黑" pitchFamily="34" charset="-122"/>
              <a:cs typeface="Times New Roman" pitchFamily="18" charset="0"/>
            </a:rPr>
            <a:t>统计结果公开化</a:t>
          </a:r>
          <a:endParaRPr lang="zh-CN" altLang="en-US" sz="2000" b="1" kern="1200" dirty="0">
            <a:latin typeface="Times New Roman" pitchFamily="18" charset="0"/>
            <a:ea typeface="微软雅黑" pitchFamily="34" charset="-122"/>
            <a:cs typeface="Times New Roman" pitchFamily="18" charset="0"/>
          </a:endParaRPr>
        </a:p>
      </dsp:txBody>
      <dsp:txXfrm>
        <a:off x="5942194" y="894909"/>
        <a:ext cx="2409931" cy="1137276"/>
      </dsp:txXfrm>
    </dsp:sp>
    <dsp:sp modelId="{EB2BA71C-D92B-4AD7-BA47-E345CD1A3E81}">
      <dsp:nvSpPr>
        <dsp:cNvPr id="0" name=""/>
        <dsp:cNvSpPr/>
      </dsp:nvSpPr>
      <dsp:spPr>
        <a:xfrm>
          <a:off x="5942194" y="1574897"/>
          <a:ext cx="1817018" cy="2485640"/>
        </a:xfrm>
        <a:prstGeom prst="rect">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t" anchorCtr="0">
          <a:noAutofit/>
        </a:bodyPr>
        <a:lstStyle/>
        <a:p>
          <a:pPr marL="265113" lvl="0" indent="-265113" algn="l" defTabSz="800100">
            <a:lnSpc>
              <a:spcPct val="72000"/>
            </a:lnSpc>
            <a:spcBef>
              <a:spcPct val="0"/>
            </a:spcBef>
            <a:spcAft>
              <a:spcPts val="600"/>
            </a:spcAft>
          </a:pPr>
          <a:r>
            <a:rPr lang="zh-CN" altLang="en-US" sz="1800" b="1" kern="1200" dirty="0" smtClean="0">
              <a:latin typeface="微软雅黑" pitchFamily="34" charset="-122"/>
              <a:ea typeface="微软雅黑" pitchFamily="34" charset="-122"/>
              <a:sym typeface="Wingdings"/>
            </a:rPr>
            <a:t> 实现</a:t>
          </a:r>
          <a:r>
            <a:rPr lang="zh-CN" altLang="en-US" sz="1800" b="1" kern="1200" dirty="0" smtClean="0">
              <a:latin typeface="微软雅黑" pitchFamily="34" charset="-122"/>
              <a:ea typeface="微软雅黑" pitchFamily="34" charset="-122"/>
            </a:rPr>
            <a:t>跨部门的信息共享</a:t>
          </a:r>
          <a:endParaRPr lang="en-US" altLang="zh-CN" sz="1800" b="1" kern="1200" dirty="0" smtClean="0">
            <a:latin typeface="微软雅黑" pitchFamily="34" charset="-122"/>
            <a:ea typeface="微软雅黑" pitchFamily="34" charset="-122"/>
          </a:endParaRPr>
        </a:p>
        <a:p>
          <a:pPr marL="265113" lvl="0" indent="-265113" algn="l" defTabSz="800100">
            <a:lnSpc>
              <a:spcPct val="72000"/>
            </a:lnSpc>
            <a:spcBef>
              <a:spcPct val="0"/>
            </a:spcBef>
            <a:spcAft>
              <a:spcPts val="600"/>
            </a:spcAft>
          </a:pPr>
          <a:r>
            <a:rPr lang="zh-CN" altLang="en-US" sz="1800" b="1" kern="1200" dirty="0" smtClean="0">
              <a:latin typeface="微软雅黑" pitchFamily="34" charset="-122"/>
              <a:ea typeface="微软雅黑" pitchFamily="34" charset="-122"/>
              <a:sym typeface="Wingdings"/>
            </a:rPr>
            <a:t> </a:t>
          </a:r>
          <a:r>
            <a:rPr lang="zh-CN" altLang="en-US" sz="1800" b="1" kern="1200" dirty="0" smtClean="0">
              <a:latin typeface="微软雅黑" pitchFamily="34" charset="-122"/>
              <a:ea typeface="微软雅黑" pitchFamily="34" charset="-122"/>
            </a:rPr>
            <a:t>向社会主动提供准确的统计信息，加大宣传力度</a:t>
          </a:r>
          <a:endParaRPr lang="en-US" altLang="zh-CN" sz="1800" b="1" kern="1200" dirty="0" smtClean="0">
            <a:latin typeface="微软雅黑" pitchFamily="34" charset="-122"/>
            <a:ea typeface="微软雅黑" pitchFamily="34" charset="-122"/>
          </a:endParaRPr>
        </a:p>
        <a:p>
          <a:pPr marL="265113" lvl="0" indent="-265113" algn="l" defTabSz="800100">
            <a:lnSpc>
              <a:spcPct val="72000"/>
            </a:lnSpc>
            <a:spcBef>
              <a:spcPct val="0"/>
            </a:spcBef>
            <a:spcAft>
              <a:spcPts val="600"/>
            </a:spcAft>
          </a:pPr>
          <a:endParaRPr lang="en-US" altLang="zh-CN" sz="1800" b="1" kern="1200" dirty="0" smtClean="0">
            <a:latin typeface="微软雅黑" pitchFamily="34" charset="-122"/>
            <a:ea typeface="微软雅黑" pitchFamily="34" charset="-122"/>
          </a:endParaRPr>
        </a:p>
        <a:p>
          <a:pPr marL="265113" lvl="0" indent="-265113" algn="l" defTabSz="800100">
            <a:lnSpc>
              <a:spcPct val="72000"/>
            </a:lnSpc>
            <a:spcBef>
              <a:spcPct val="0"/>
            </a:spcBef>
            <a:spcAft>
              <a:spcPts val="600"/>
            </a:spcAft>
          </a:pPr>
          <a:endParaRPr lang="en-US" altLang="zh-CN" sz="1800" b="1" kern="1200" dirty="0" smtClean="0">
            <a:latin typeface="微软雅黑" pitchFamily="34" charset="-122"/>
            <a:ea typeface="微软雅黑" pitchFamily="34" charset="-122"/>
          </a:endParaRPr>
        </a:p>
        <a:p>
          <a:pPr lvl="0" algn="l" defTabSz="800100">
            <a:lnSpc>
              <a:spcPct val="72000"/>
            </a:lnSpc>
            <a:spcBef>
              <a:spcPct val="0"/>
            </a:spcBef>
            <a:spcAft>
              <a:spcPts val="600"/>
            </a:spcAft>
          </a:pPr>
          <a:endParaRPr lang="zh-CN" altLang="en-US" sz="1800" b="1" kern="1200" dirty="0" smtClean="0">
            <a:latin typeface="微软雅黑" pitchFamily="34" charset="-122"/>
            <a:ea typeface="微软雅黑" pitchFamily="34" charset="-122"/>
          </a:endParaRPr>
        </a:p>
      </dsp:txBody>
      <dsp:txXfrm>
        <a:off x="5942194" y="1574897"/>
        <a:ext cx="1817018" cy="2485640"/>
      </dsp:txXfrm>
    </dsp:sp>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3D34EEB-4B80-4A0B-B37F-DCA97FEFC78F}">
      <dsp:nvSpPr>
        <dsp:cNvPr id="0" name=""/>
        <dsp:cNvSpPr/>
      </dsp:nvSpPr>
      <dsp:spPr>
        <a:xfrm>
          <a:off x="926064" y="369493"/>
          <a:ext cx="3384200" cy="1175288"/>
        </a:xfrm>
        <a:prstGeom prst="ellipse">
          <a:avLst/>
        </a:prstGeom>
        <a:solidFill>
          <a:schemeClr val="accent2">
            <a:tint val="50000"/>
            <a:alpha val="40000"/>
            <a:hueOff val="0"/>
            <a:satOff val="0"/>
            <a:lumOff val="0"/>
            <a:alphaOff val="0"/>
          </a:schemeClr>
        </a:solidFill>
        <a:ln>
          <a:noFill/>
        </a:ln>
        <a:effectLst/>
        <a:sp3d z="-152400" prstMaterial="matte"/>
      </dsp:spPr>
      <dsp:style>
        <a:lnRef idx="0">
          <a:scrgbClr r="0" g="0" b="0"/>
        </a:lnRef>
        <a:fillRef idx="1">
          <a:scrgbClr r="0" g="0" b="0"/>
        </a:fillRef>
        <a:effectRef idx="0">
          <a:scrgbClr r="0" g="0" b="0"/>
        </a:effectRef>
        <a:fontRef idx="minor"/>
      </dsp:style>
    </dsp:sp>
    <dsp:sp modelId="{4A3BA417-E4AD-4189-996B-6D35F5052587}">
      <dsp:nvSpPr>
        <dsp:cNvPr id="0" name=""/>
        <dsp:cNvSpPr/>
      </dsp:nvSpPr>
      <dsp:spPr>
        <a:xfrm>
          <a:off x="2295484" y="3247375"/>
          <a:ext cx="655852" cy="419745"/>
        </a:xfrm>
        <a:prstGeom prst="downArrow">
          <a:avLst/>
        </a:prstGeom>
        <a:solidFill>
          <a:schemeClr val="accent2">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F8F242C-488D-4A5A-A1EB-F9556061152E}">
      <dsp:nvSpPr>
        <dsp:cNvPr id="0" name=""/>
        <dsp:cNvSpPr/>
      </dsp:nvSpPr>
      <dsp:spPr>
        <a:xfrm>
          <a:off x="267661" y="3634273"/>
          <a:ext cx="4927584" cy="787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zh-CN" altLang="en-US" sz="2400" b="1" kern="1200" dirty="0" smtClean="0">
              <a:solidFill>
                <a:srgbClr val="C00000"/>
              </a:solidFill>
              <a:latin typeface="微软雅黑" panose="020B0503020204020204" pitchFamily="34" charset="-122"/>
              <a:ea typeface="微软雅黑" panose="020B0503020204020204" pitchFamily="34" charset="-122"/>
            </a:rPr>
            <a:t>院系目标任务</a:t>
          </a:r>
          <a:endParaRPr lang="zh-CN" altLang="en-US" sz="2400" b="1" kern="1200" dirty="0">
            <a:solidFill>
              <a:srgbClr val="C00000"/>
            </a:solidFill>
            <a:latin typeface="微软雅黑" panose="020B0503020204020204" pitchFamily="34" charset="-122"/>
            <a:ea typeface="微软雅黑" panose="020B0503020204020204" pitchFamily="34" charset="-122"/>
          </a:endParaRPr>
        </a:p>
      </dsp:txBody>
      <dsp:txXfrm>
        <a:off x="267661" y="3634273"/>
        <a:ext cx="4927584" cy="787023"/>
      </dsp:txXfrm>
    </dsp:sp>
    <dsp:sp modelId="{5649D680-5E50-4195-8295-79371CB33D66}">
      <dsp:nvSpPr>
        <dsp:cNvPr id="0" name=""/>
        <dsp:cNvSpPr/>
      </dsp:nvSpPr>
      <dsp:spPr>
        <a:xfrm>
          <a:off x="2156443" y="1635552"/>
          <a:ext cx="1180534" cy="1180534"/>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zh-CN" altLang="en-US" sz="1700" b="1" kern="1200" dirty="0" smtClean="0">
              <a:latin typeface="微软雅黑" panose="020B0503020204020204" pitchFamily="34" charset="-122"/>
              <a:ea typeface="微软雅黑" panose="020B0503020204020204" pitchFamily="34" charset="-122"/>
            </a:rPr>
            <a:t>部门工作抓手</a:t>
          </a:r>
          <a:endParaRPr lang="zh-CN" altLang="en-US" sz="1700" b="1" kern="1200" dirty="0">
            <a:latin typeface="微软雅黑" panose="020B0503020204020204" pitchFamily="34" charset="-122"/>
            <a:ea typeface="微软雅黑" panose="020B0503020204020204" pitchFamily="34" charset="-122"/>
          </a:endParaRPr>
        </a:p>
      </dsp:txBody>
      <dsp:txXfrm>
        <a:off x="2156443" y="1635552"/>
        <a:ext cx="1180534" cy="1180534"/>
      </dsp:txXfrm>
    </dsp:sp>
    <dsp:sp modelId="{7893D6E3-1DE1-4AA0-8C13-28E46233947B}">
      <dsp:nvSpPr>
        <dsp:cNvPr id="0" name=""/>
        <dsp:cNvSpPr/>
      </dsp:nvSpPr>
      <dsp:spPr>
        <a:xfrm>
          <a:off x="1410162" y="428623"/>
          <a:ext cx="983621" cy="1108675"/>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zh-CN" altLang="en-US" sz="1700" b="1" kern="1200" dirty="0" smtClean="0">
              <a:latin typeface="微软雅黑" panose="020B0503020204020204" pitchFamily="34" charset="-122"/>
              <a:ea typeface="微软雅黑" panose="020B0503020204020204" pitchFamily="34" charset="-122"/>
            </a:rPr>
            <a:t>院系发展现状</a:t>
          </a:r>
          <a:endParaRPr lang="zh-CN" altLang="en-US" sz="1700" b="1" kern="1200" dirty="0">
            <a:latin typeface="微软雅黑" panose="020B0503020204020204" pitchFamily="34" charset="-122"/>
            <a:ea typeface="微软雅黑" panose="020B0503020204020204" pitchFamily="34" charset="-122"/>
          </a:endParaRPr>
        </a:p>
      </dsp:txBody>
      <dsp:txXfrm>
        <a:off x="1410162" y="428623"/>
        <a:ext cx="983621" cy="1108675"/>
      </dsp:txXfrm>
    </dsp:sp>
    <dsp:sp modelId="{0EA871F7-4E0E-4E29-84F0-A8F4001D09EF}">
      <dsp:nvSpPr>
        <dsp:cNvPr id="0" name=""/>
        <dsp:cNvSpPr/>
      </dsp:nvSpPr>
      <dsp:spPr>
        <a:xfrm>
          <a:off x="2481724" y="357186"/>
          <a:ext cx="1180534" cy="1180534"/>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zh-CN" altLang="en-US" sz="1700" b="1" kern="1200" dirty="0" smtClean="0">
              <a:latin typeface="微软雅黑" panose="020B0503020204020204" pitchFamily="34" charset="-122"/>
              <a:ea typeface="微软雅黑" panose="020B0503020204020204" pitchFamily="34" charset="-122"/>
            </a:rPr>
            <a:t>学校规划目标</a:t>
          </a:r>
          <a:endParaRPr lang="zh-CN" altLang="en-US" sz="1700" b="1" kern="1200" dirty="0">
            <a:latin typeface="微软雅黑" panose="020B0503020204020204" pitchFamily="34" charset="-122"/>
            <a:ea typeface="微软雅黑" panose="020B0503020204020204" pitchFamily="34" charset="-122"/>
          </a:endParaRPr>
        </a:p>
      </dsp:txBody>
      <dsp:txXfrm>
        <a:off x="2481724" y="357186"/>
        <a:ext cx="1180534" cy="1180534"/>
      </dsp:txXfrm>
    </dsp:sp>
    <dsp:sp modelId="{B2FA725E-1C15-4731-BC30-9218D714B737}">
      <dsp:nvSpPr>
        <dsp:cNvPr id="0" name=""/>
        <dsp:cNvSpPr/>
      </dsp:nvSpPr>
      <dsp:spPr>
        <a:xfrm>
          <a:off x="787023" y="225206"/>
          <a:ext cx="3672775" cy="2938220"/>
        </a:xfrm>
        <a:prstGeom prst="funnel">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C21835A-2649-45BB-8DFF-4D9BAEBD2520}">
      <dsp:nvSpPr>
        <dsp:cNvPr id="0" name=""/>
        <dsp:cNvSpPr/>
      </dsp:nvSpPr>
      <dsp:spPr>
        <a:xfrm>
          <a:off x="456163" y="1992"/>
          <a:ext cx="1839367" cy="1839367"/>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US" altLang="zh-CN" sz="3100" b="1" kern="1200" dirty="0" smtClean="0"/>
            <a:t>SWOT</a:t>
          </a:r>
          <a:r>
            <a:rPr lang="zh-CN" altLang="en-US" sz="3100" b="1" kern="1200" dirty="0" smtClean="0"/>
            <a:t>分析</a:t>
          </a:r>
          <a:endParaRPr lang="zh-CN" altLang="en-US" sz="3100" b="1" kern="1200" dirty="0"/>
        </a:p>
      </dsp:txBody>
      <dsp:txXfrm>
        <a:off x="456163" y="1992"/>
        <a:ext cx="1839367" cy="1839367"/>
      </dsp:txXfrm>
    </dsp:sp>
    <dsp:sp modelId="{9DBE7104-6F10-4CC5-8A5A-4A43055DF070}">
      <dsp:nvSpPr>
        <dsp:cNvPr id="0" name=""/>
        <dsp:cNvSpPr/>
      </dsp:nvSpPr>
      <dsp:spPr>
        <a:xfrm>
          <a:off x="842430" y="1990716"/>
          <a:ext cx="1066833" cy="1066833"/>
        </a:xfrm>
        <a:prstGeom prst="mathPlus">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zh-CN" altLang="en-US" sz="1900" b="1" kern="1200"/>
        </a:p>
      </dsp:txBody>
      <dsp:txXfrm>
        <a:off x="842430" y="1990716"/>
        <a:ext cx="1066833" cy="1066833"/>
      </dsp:txXfrm>
    </dsp:sp>
    <dsp:sp modelId="{BBFC0BA3-9B91-49D3-978C-5FBE772DB8C5}">
      <dsp:nvSpPr>
        <dsp:cNvPr id="0" name=""/>
        <dsp:cNvSpPr/>
      </dsp:nvSpPr>
      <dsp:spPr>
        <a:xfrm>
          <a:off x="456163" y="3206906"/>
          <a:ext cx="1839367" cy="1839367"/>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zh-CN" altLang="en-US" sz="3100" b="1" kern="1200" dirty="0" smtClean="0"/>
            <a:t>专题瓶颈研究</a:t>
          </a:r>
          <a:endParaRPr lang="zh-CN" altLang="en-US" sz="3100" b="1" kern="1200" dirty="0"/>
        </a:p>
      </dsp:txBody>
      <dsp:txXfrm>
        <a:off x="456163" y="3206906"/>
        <a:ext cx="1839367" cy="1839367"/>
      </dsp:txXfrm>
    </dsp:sp>
    <dsp:sp modelId="{D9A6BE32-27ED-48DB-8F5A-BFBA02DAC4B5}">
      <dsp:nvSpPr>
        <dsp:cNvPr id="0" name=""/>
        <dsp:cNvSpPr/>
      </dsp:nvSpPr>
      <dsp:spPr>
        <a:xfrm>
          <a:off x="2571436" y="2182010"/>
          <a:ext cx="584918" cy="684244"/>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zh-CN" altLang="en-US" sz="2500" b="1" kern="1200"/>
        </a:p>
      </dsp:txBody>
      <dsp:txXfrm>
        <a:off x="2571436" y="2182010"/>
        <a:ext cx="584918" cy="684244"/>
      </dsp:txXfrm>
    </dsp:sp>
    <dsp:sp modelId="{EF342D5B-A4C1-4BB7-A6EE-22E6B03C8462}">
      <dsp:nvSpPr>
        <dsp:cNvPr id="0" name=""/>
        <dsp:cNvSpPr/>
      </dsp:nvSpPr>
      <dsp:spPr>
        <a:xfrm>
          <a:off x="3399151" y="684765"/>
          <a:ext cx="3678735" cy="3678735"/>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zh-CN" altLang="en-US" sz="2800" b="1" kern="1200" dirty="0"/>
        </a:p>
        <a:p>
          <a:pPr marL="228600" lvl="1" indent="-228600" algn="ctr" defTabSz="1111250">
            <a:lnSpc>
              <a:spcPct val="90000"/>
            </a:lnSpc>
            <a:spcBef>
              <a:spcPct val="0"/>
            </a:spcBef>
            <a:spcAft>
              <a:spcPct val="15000"/>
            </a:spcAft>
            <a:buChar char="••"/>
          </a:pPr>
          <a:r>
            <a:rPr lang="zh-CN" altLang="en-US" sz="2500" b="1" kern="1200" dirty="0" smtClean="0">
              <a:solidFill>
                <a:srgbClr val="FFFF00"/>
              </a:solidFill>
            </a:rPr>
            <a:t>学校核心竞争力分析</a:t>
          </a:r>
          <a:endParaRPr lang="zh-CN" altLang="en-US" sz="2500" b="1" kern="1200" dirty="0">
            <a:solidFill>
              <a:srgbClr val="FFFF00"/>
            </a:solidFill>
          </a:endParaRPr>
        </a:p>
      </dsp:txBody>
      <dsp:txXfrm>
        <a:off x="3399151" y="684765"/>
        <a:ext cx="3678735" cy="367873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4C850B6-B0E8-4452-821A-9E9A9812DB98}">
      <dsp:nvSpPr>
        <dsp:cNvPr id="0" name=""/>
        <dsp:cNvSpPr/>
      </dsp:nvSpPr>
      <dsp:spPr>
        <a:xfrm>
          <a:off x="0" y="0"/>
          <a:ext cx="3660784" cy="3660784"/>
        </a:xfrm>
        <a:prstGeom prst="pie">
          <a:avLst>
            <a:gd name="adj1" fmla="val 5400000"/>
            <a:gd name="adj2" fmla="val 1620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9BCC47CF-7F45-44FD-82EB-D2C1FE910521}">
      <dsp:nvSpPr>
        <dsp:cNvPr id="0" name=""/>
        <dsp:cNvSpPr/>
      </dsp:nvSpPr>
      <dsp:spPr>
        <a:xfrm>
          <a:off x="1830392" y="0"/>
          <a:ext cx="5559443" cy="3660784"/>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zh-CN" sz="3200" b="1" kern="1200" dirty="0" smtClean="0">
              <a:latin typeface="微软雅黑" pitchFamily="34" charset="-122"/>
              <a:ea typeface="微软雅黑" pitchFamily="34" charset="-122"/>
            </a:rPr>
            <a:t>领导重视，组织保障</a:t>
          </a:r>
          <a:endParaRPr lang="en-US" sz="3200" b="1" kern="1200" dirty="0">
            <a:latin typeface="微软雅黑" pitchFamily="34" charset="-122"/>
            <a:ea typeface="微软雅黑" pitchFamily="34" charset="-122"/>
          </a:endParaRPr>
        </a:p>
      </dsp:txBody>
      <dsp:txXfrm>
        <a:off x="1830392" y="0"/>
        <a:ext cx="5559443" cy="777916"/>
      </dsp:txXfrm>
    </dsp:sp>
    <dsp:sp modelId="{885A91B2-806B-461F-9D9A-D4BE7710954D}">
      <dsp:nvSpPr>
        <dsp:cNvPr id="0" name=""/>
        <dsp:cNvSpPr/>
      </dsp:nvSpPr>
      <dsp:spPr>
        <a:xfrm>
          <a:off x="480477" y="777916"/>
          <a:ext cx="2699828" cy="2699828"/>
        </a:xfrm>
        <a:prstGeom prst="pie">
          <a:avLst>
            <a:gd name="adj1" fmla="val 5400000"/>
            <a:gd name="adj2" fmla="val 1620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E8A6809-36CD-4FDC-8E12-A82DC88B89FA}">
      <dsp:nvSpPr>
        <dsp:cNvPr id="0" name=""/>
        <dsp:cNvSpPr/>
      </dsp:nvSpPr>
      <dsp:spPr>
        <a:xfrm>
          <a:off x="1830392" y="777916"/>
          <a:ext cx="5559443" cy="2699828"/>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zh-CN" sz="3200" b="1" kern="1200" dirty="0" smtClean="0">
              <a:latin typeface="微软雅黑" pitchFamily="34" charset="-122"/>
              <a:ea typeface="微软雅黑" pitchFamily="34" charset="-122"/>
            </a:rPr>
            <a:t>顶层设计，研究先行</a:t>
          </a:r>
          <a:endParaRPr lang="en-US" sz="3200" b="1" kern="1200" dirty="0">
            <a:latin typeface="微软雅黑" pitchFamily="34" charset="-122"/>
            <a:ea typeface="微软雅黑" pitchFamily="34" charset="-122"/>
          </a:endParaRPr>
        </a:p>
      </dsp:txBody>
      <dsp:txXfrm>
        <a:off x="1830392" y="777916"/>
        <a:ext cx="5559443" cy="777916"/>
      </dsp:txXfrm>
    </dsp:sp>
    <dsp:sp modelId="{2F9F1A78-4147-42F7-A57E-BAA18DA1D366}">
      <dsp:nvSpPr>
        <dsp:cNvPr id="0" name=""/>
        <dsp:cNvSpPr/>
      </dsp:nvSpPr>
      <dsp:spPr>
        <a:xfrm>
          <a:off x="960955" y="1555833"/>
          <a:ext cx="1738872" cy="1738872"/>
        </a:xfrm>
        <a:prstGeom prst="pie">
          <a:avLst>
            <a:gd name="adj1" fmla="val 5400000"/>
            <a:gd name="adj2" fmla="val 1620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147BA56-7F2A-49C7-96F4-070C7BF3001A}">
      <dsp:nvSpPr>
        <dsp:cNvPr id="0" name=""/>
        <dsp:cNvSpPr/>
      </dsp:nvSpPr>
      <dsp:spPr>
        <a:xfrm>
          <a:off x="1830392" y="1555833"/>
          <a:ext cx="5559443" cy="1738872"/>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zh-CN" sz="3200" b="1" kern="1200" dirty="0" smtClean="0">
              <a:latin typeface="微软雅黑" pitchFamily="34" charset="-122"/>
              <a:ea typeface="微软雅黑" pitchFamily="34" charset="-122"/>
            </a:rPr>
            <a:t>深入调研，广泛研讨</a:t>
          </a:r>
          <a:endParaRPr lang="en-US" sz="3200" b="1" kern="1200" dirty="0">
            <a:latin typeface="微软雅黑" pitchFamily="34" charset="-122"/>
            <a:ea typeface="微软雅黑" pitchFamily="34" charset="-122"/>
          </a:endParaRPr>
        </a:p>
      </dsp:txBody>
      <dsp:txXfrm>
        <a:off x="1830392" y="1555833"/>
        <a:ext cx="5559443" cy="777916"/>
      </dsp:txXfrm>
    </dsp:sp>
    <dsp:sp modelId="{AFA15937-5F8B-4A78-91A3-420428ECF7E5}">
      <dsp:nvSpPr>
        <dsp:cNvPr id="0" name=""/>
        <dsp:cNvSpPr/>
      </dsp:nvSpPr>
      <dsp:spPr>
        <a:xfrm>
          <a:off x="1441433" y="2333749"/>
          <a:ext cx="777916" cy="777916"/>
        </a:xfrm>
        <a:prstGeom prst="pie">
          <a:avLst>
            <a:gd name="adj1" fmla="val 5400000"/>
            <a:gd name="adj2" fmla="val 1620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986A9B9-DDFD-4FB5-AEF3-AD4DE6CBBF2E}">
      <dsp:nvSpPr>
        <dsp:cNvPr id="0" name=""/>
        <dsp:cNvSpPr/>
      </dsp:nvSpPr>
      <dsp:spPr>
        <a:xfrm>
          <a:off x="1830392" y="2333749"/>
          <a:ext cx="5559443" cy="777916"/>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zh-CN" sz="3200" b="1" kern="1200" dirty="0" smtClean="0">
              <a:latin typeface="微软雅黑" pitchFamily="34" charset="-122"/>
              <a:ea typeface="微软雅黑" pitchFamily="34" charset="-122"/>
            </a:rPr>
            <a:t>上下沟通，反复凝练</a:t>
          </a:r>
          <a:endParaRPr lang="en-US" sz="3200" b="1" kern="1200" dirty="0">
            <a:latin typeface="微软雅黑" pitchFamily="34" charset="-122"/>
            <a:ea typeface="微软雅黑" pitchFamily="34" charset="-122"/>
          </a:endParaRPr>
        </a:p>
      </dsp:txBody>
      <dsp:txXfrm>
        <a:off x="1830392" y="2333749"/>
        <a:ext cx="5559443" cy="777916"/>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DCFD525-4D13-43CE-A947-65A7E018F9A8}">
      <dsp:nvSpPr>
        <dsp:cNvPr id="0" name=""/>
        <dsp:cNvSpPr/>
      </dsp:nvSpPr>
      <dsp:spPr>
        <a:xfrm>
          <a:off x="3247010" y="1700248"/>
          <a:ext cx="1967384" cy="1957353"/>
        </a:xfrm>
        <a:prstGeom prst="ellipse">
          <a:avLst/>
        </a:prstGeom>
        <a:solidFill>
          <a:srgbClr val="C00000"/>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CN" altLang="en-US" sz="2000" b="1" kern="1200" dirty="0" smtClean="0"/>
            <a:t>中心</a:t>
          </a:r>
          <a:endParaRPr lang="zh-CN" altLang="en-US" sz="2000" b="1" kern="1200" dirty="0"/>
        </a:p>
      </dsp:txBody>
      <dsp:txXfrm>
        <a:off x="3247010" y="1700248"/>
        <a:ext cx="1967384" cy="1957353"/>
      </dsp:txXfrm>
    </dsp:sp>
    <dsp:sp modelId="{1825A922-CE9B-4AB6-BAE6-4F07360781EB}">
      <dsp:nvSpPr>
        <dsp:cNvPr id="0" name=""/>
        <dsp:cNvSpPr/>
      </dsp:nvSpPr>
      <dsp:spPr>
        <a:xfrm rot="16015302">
          <a:off x="4093963" y="1322059"/>
          <a:ext cx="153299" cy="479011"/>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zh-CN" altLang="en-US" sz="2100" kern="1200"/>
        </a:p>
      </dsp:txBody>
      <dsp:txXfrm rot="16015302">
        <a:off x="4093963" y="1322059"/>
        <a:ext cx="153299" cy="479011"/>
      </dsp:txXfrm>
    </dsp:sp>
    <dsp:sp modelId="{454DF8B6-1F01-40FC-A516-08D0E6A489EB}">
      <dsp:nvSpPr>
        <dsp:cNvPr id="0" name=""/>
        <dsp:cNvSpPr/>
      </dsp:nvSpPr>
      <dsp:spPr>
        <a:xfrm>
          <a:off x="3420356" y="4979"/>
          <a:ext cx="1408856" cy="1408856"/>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CN" altLang="en-US" sz="1800" b="1" kern="1200" dirty="0" smtClean="0"/>
            <a:t>国际电子商务中心</a:t>
          </a:r>
          <a:endParaRPr lang="zh-CN" altLang="en-US" sz="1800" b="1" kern="1200" dirty="0"/>
        </a:p>
      </dsp:txBody>
      <dsp:txXfrm>
        <a:off x="3420356" y="4979"/>
        <a:ext cx="1408856" cy="1408856"/>
      </dsp:txXfrm>
    </dsp:sp>
    <dsp:sp modelId="{F736B21D-EDAE-44E7-92B1-2255FFE2DBA9}">
      <dsp:nvSpPr>
        <dsp:cNvPr id="0" name=""/>
        <dsp:cNvSpPr/>
      </dsp:nvSpPr>
      <dsp:spPr>
        <a:xfrm rot="19800000">
          <a:off x="5113206" y="1898625"/>
          <a:ext cx="108356" cy="479011"/>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zh-CN" altLang="en-US" sz="2100" kern="1200"/>
        </a:p>
      </dsp:txBody>
      <dsp:txXfrm rot="19800000">
        <a:off x="5113206" y="1898625"/>
        <a:ext cx="108356" cy="479011"/>
      </dsp:txXfrm>
    </dsp:sp>
    <dsp:sp modelId="{5A904E2F-5518-4AE9-AE1A-EEB31C2EC657}">
      <dsp:nvSpPr>
        <dsp:cNvPr id="0" name=""/>
        <dsp:cNvSpPr/>
      </dsp:nvSpPr>
      <dsp:spPr>
        <a:xfrm>
          <a:off x="5164192" y="1028843"/>
          <a:ext cx="1408856" cy="1408856"/>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CN" altLang="en-US" sz="1800" b="1" kern="1200" dirty="0" smtClean="0"/>
            <a:t>全国云计算和大数据产业中心</a:t>
          </a:r>
          <a:endParaRPr lang="zh-CN" altLang="en-US" sz="1800" b="1" kern="1200" dirty="0"/>
        </a:p>
      </dsp:txBody>
      <dsp:txXfrm>
        <a:off x="5164192" y="1028843"/>
        <a:ext cx="1408856" cy="1408856"/>
      </dsp:txXfrm>
    </dsp:sp>
    <dsp:sp modelId="{64F62467-3C9F-40F9-81AE-33478CD4E31E}">
      <dsp:nvSpPr>
        <dsp:cNvPr id="0" name=""/>
        <dsp:cNvSpPr/>
      </dsp:nvSpPr>
      <dsp:spPr>
        <a:xfrm rot="1934478">
          <a:off x="5094718" y="3022619"/>
          <a:ext cx="121222" cy="479011"/>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zh-CN" altLang="en-US" sz="2100" kern="1200"/>
        </a:p>
      </dsp:txBody>
      <dsp:txXfrm rot="1934478">
        <a:off x="5094718" y="3022619"/>
        <a:ext cx="121222" cy="479011"/>
      </dsp:txXfrm>
    </dsp:sp>
    <dsp:sp modelId="{5E313393-170A-4D01-BA66-CB3C86D1B2A0}">
      <dsp:nvSpPr>
        <dsp:cNvPr id="0" name=""/>
        <dsp:cNvSpPr/>
      </dsp:nvSpPr>
      <dsp:spPr>
        <a:xfrm>
          <a:off x="5146342" y="2996339"/>
          <a:ext cx="1408856" cy="1408856"/>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CN" altLang="en-US" sz="1800" b="1" kern="1200" dirty="0" smtClean="0"/>
            <a:t>全国物联网产业中心</a:t>
          </a:r>
          <a:endParaRPr lang="zh-CN" altLang="en-US" sz="1800" b="1" kern="1200" dirty="0"/>
        </a:p>
      </dsp:txBody>
      <dsp:txXfrm>
        <a:off x="5146342" y="2996339"/>
        <a:ext cx="1408856" cy="1408856"/>
      </dsp:txXfrm>
    </dsp:sp>
    <dsp:sp modelId="{8CC15FF6-0475-4841-B768-BB6D018991C5}">
      <dsp:nvSpPr>
        <dsp:cNvPr id="0" name=""/>
        <dsp:cNvSpPr/>
      </dsp:nvSpPr>
      <dsp:spPr>
        <a:xfrm rot="5400000">
          <a:off x="4154472" y="3557611"/>
          <a:ext cx="152460" cy="479011"/>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zh-CN" altLang="en-US" sz="2100" kern="1200"/>
        </a:p>
      </dsp:txBody>
      <dsp:txXfrm rot="5400000">
        <a:off x="4154472" y="3557611"/>
        <a:ext cx="152460" cy="479011"/>
      </dsp:txXfrm>
    </dsp:sp>
    <dsp:sp modelId="{1D37C125-E018-473E-8003-CD77F5CAD830}">
      <dsp:nvSpPr>
        <dsp:cNvPr id="0" name=""/>
        <dsp:cNvSpPr/>
      </dsp:nvSpPr>
      <dsp:spPr>
        <a:xfrm>
          <a:off x="3526274" y="3945263"/>
          <a:ext cx="1408856" cy="1408856"/>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CN" altLang="en-US" sz="1800" b="1" kern="1200" dirty="0" smtClean="0"/>
            <a:t>全国互联网金融创新中心</a:t>
          </a:r>
          <a:endParaRPr lang="zh-CN" altLang="en-US" sz="1800" b="1" kern="1200" dirty="0"/>
        </a:p>
      </dsp:txBody>
      <dsp:txXfrm>
        <a:off x="3526274" y="3945263"/>
        <a:ext cx="1408856" cy="1408856"/>
      </dsp:txXfrm>
    </dsp:sp>
    <dsp:sp modelId="{7E3CE7F4-52EE-46DA-903F-C8F74602F768}">
      <dsp:nvSpPr>
        <dsp:cNvPr id="0" name=""/>
        <dsp:cNvSpPr/>
      </dsp:nvSpPr>
      <dsp:spPr>
        <a:xfrm rot="9000000">
          <a:off x="3185409" y="2999482"/>
          <a:ext cx="150470" cy="479011"/>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zh-CN" altLang="en-US" sz="2100" kern="1200"/>
        </a:p>
      </dsp:txBody>
      <dsp:txXfrm rot="9000000">
        <a:off x="3185409" y="2999482"/>
        <a:ext cx="150470" cy="479011"/>
      </dsp:txXfrm>
    </dsp:sp>
    <dsp:sp modelId="{81792536-6B76-4658-95FE-DFE56801A17D}">
      <dsp:nvSpPr>
        <dsp:cNvPr id="0" name=""/>
        <dsp:cNvSpPr/>
      </dsp:nvSpPr>
      <dsp:spPr>
        <a:xfrm>
          <a:off x="1819539" y="2959879"/>
          <a:ext cx="1408856" cy="1408856"/>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CN" altLang="en-US" sz="1800" b="1" kern="1200" dirty="0" smtClean="0"/>
            <a:t>全国智慧物流中心</a:t>
          </a:r>
          <a:endParaRPr lang="zh-CN" altLang="en-US" sz="1800" b="1" kern="1200" dirty="0"/>
        </a:p>
      </dsp:txBody>
      <dsp:txXfrm>
        <a:off x="1819539" y="2959879"/>
        <a:ext cx="1408856" cy="1408856"/>
      </dsp:txXfrm>
    </dsp:sp>
    <dsp:sp modelId="{BF845D56-1952-41D3-A8C8-B4B5E63C0221}">
      <dsp:nvSpPr>
        <dsp:cNvPr id="0" name=""/>
        <dsp:cNvSpPr/>
      </dsp:nvSpPr>
      <dsp:spPr>
        <a:xfrm rot="12472974">
          <a:off x="3125842" y="1902618"/>
          <a:ext cx="180573" cy="479011"/>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zh-CN" altLang="en-US" sz="2100" kern="1200"/>
        </a:p>
      </dsp:txBody>
      <dsp:txXfrm rot="12472974">
        <a:off x="3125842" y="1902618"/>
        <a:ext cx="180573" cy="479011"/>
      </dsp:txXfrm>
    </dsp:sp>
    <dsp:sp modelId="{B496701D-CE07-45AB-9842-8BA9782FAD5A}">
      <dsp:nvSpPr>
        <dsp:cNvPr id="0" name=""/>
        <dsp:cNvSpPr/>
      </dsp:nvSpPr>
      <dsp:spPr>
        <a:xfrm>
          <a:off x="1733960" y="1026199"/>
          <a:ext cx="1408856" cy="1408856"/>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CN" altLang="en-US" sz="1800" b="1" kern="1200" dirty="0" smtClean="0"/>
            <a:t>数字内容产业中心</a:t>
          </a:r>
          <a:endParaRPr lang="zh-CN" altLang="en-US" sz="1800" b="1" kern="1200" dirty="0"/>
        </a:p>
      </dsp:txBody>
      <dsp:txXfrm>
        <a:off x="1733960" y="1026199"/>
        <a:ext cx="1408856" cy="1408856"/>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387DB81-D462-44C3-B0B2-4F0EF634B926}">
      <dsp:nvSpPr>
        <dsp:cNvPr id="0" name=""/>
        <dsp:cNvSpPr/>
      </dsp:nvSpPr>
      <dsp:spPr>
        <a:xfrm>
          <a:off x="864980" y="660"/>
          <a:ext cx="2498042" cy="537317"/>
        </a:xfrm>
        <a:prstGeom prst="chevron">
          <a:avLst/>
        </a:prstGeom>
        <a:gradFill rotWithShape="0">
          <a:gsLst>
            <a:gs pos="0">
              <a:srgbClr val="155F69"/>
            </a:gs>
            <a:gs pos="50000">
              <a:srgbClr val="155F69"/>
            </a:gs>
            <a:gs pos="100000">
              <a:srgbClr val="155F69"/>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CN" altLang="en-US" sz="2000" b="1" kern="1200" dirty="0" smtClean="0">
              <a:latin typeface="微软雅黑" pitchFamily="34" charset="-122"/>
              <a:ea typeface="微软雅黑" pitchFamily="34" charset="-122"/>
            </a:rPr>
            <a:t>特色发展</a:t>
          </a:r>
          <a:endParaRPr lang="zh-CN" altLang="en-US" sz="2000" b="1" kern="1200" dirty="0">
            <a:latin typeface="微软雅黑" pitchFamily="34" charset="-122"/>
            <a:ea typeface="微软雅黑" pitchFamily="34" charset="-122"/>
          </a:endParaRPr>
        </a:p>
      </dsp:txBody>
      <dsp:txXfrm>
        <a:off x="864980" y="660"/>
        <a:ext cx="2498042" cy="537317"/>
      </dsp:txXfrm>
    </dsp:sp>
    <dsp:sp modelId="{436B488E-2CA4-4EDD-8534-4E4C59E92318}">
      <dsp:nvSpPr>
        <dsp:cNvPr id="0" name=""/>
        <dsp:cNvSpPr/>
      </dsp:nvSpPr>
      <dsp:spPr>
        <a:xfrm>
          <a:off x="3188394" y="46332"/>
          <a:ext cx="2427344" cy="445973"/>
        </a:xfrm>
        <a:prstGeom prst="chevron">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CN" altLang="en-US" sz="2000" b="1" kern="1200" dirty="0" smtClean="0">
              <a:latin typeface="微软雅黑" pitchFamily="34" charset="-122"/>
              <a:ea typeface="微软雅黑" pitchFamily="34" charset="-122"/>
            </a:rPr>
            <a:t>特色鲜明</a:t>
          </a:r>
          <a:endParaRPr lang="zh-CN" altLang="en-US" sz="2000" b="1" kern="1200" dirty="0">
            <a:latin typeface="微软雅黑" pitchFamily="34" charset="-122"/>
            <a:ea typeface="微软雅黑" pitchFamily="34" charset="-122"/>
          </a:endParaRPr>
        </a:p>
      </dsp:txBody>
      <dsp:txXfrm>
        <a:off x="3188394" y="46332"/>
        <a:ext cx="2427344" cy="445973"/>
      </dsp:txXfrm>
    </dsp:sp>
    <dsp:sp modelId="{3CBA3DB6-88E0-4ABC-B64D-BBD0ECD3498D}">
      <dsp:nvSpPr>
        <dsp:cNvPr id="0" name=""/>
        <dsp:cNvSpPr/>
      </dsp:nvSpPr>
      <dsp:spPr>
        <a:xfrm>
          <a:off x="864980" y="613202"/>
          <a:ext cx="2498042" cy="537317"/>
        </a:xfrm>
        <a:prstGeom prst="chevron">
          <a:avLst/>
        </a:prstGeom>
        <a:gradFill rotWithShape="0">
          <a:gsLst>
            <a:gs pos="0">
              <a:srgbClr val="155F69"/>
            </a:gs>
            <a:gs pos="50000">
              <a:srgbClr val="155F69"/>
            </a:gs>
            <a:gs pos="100000">
              <a:srgbClr val="155F69"/>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CN" altLang="en-US" sz="2000" b="1" kern="1200" dirty="0" smtClean="0">
              <a:latin typeface="微软雅黑" pitchFamily="34" charset="-122"/>
              <a:ea typeface="微软雅黑" pitchFamily="34" charset="-122"/>
            </a:rPr>
            <a:t>重点建设</a:t>
          </a:r>
          <a:endParaRPr lang="zh-CN" altLang="en-US" sz="2000" b="1" kern="1200" dirty="0">
            <a:latin typeface="微软雅黑" pitchFamily="34" charset="-122"/>
            <a:ea typeface="微软雅黑" pitchFamily="34" charset="-122"/>
          </a:endParaRPr>
        </a:p>
      </dsp:txBody>
      <dsp:txXfrm>
        <a:off x="864980" y="613202"/>
        <a:ext cx="2498042" cy="537317"/>
      </dsp:txXfrm>
    </dsp:sp>
    <dsp:sp modelId="{FD6B7CBA-4F32-4DC2-A431-5055E7AA033D}">
      <dsp:nvSpPr>
        <dsp:cNvPr id="0" name=""/>
        <dsp:cNvSpPr/>
      </dsp:nvSpPr>
      <dsp:spPr>
        <a:xfrm>
          <a:off x="3188394" y="658874"/>
          <a:ext cx="2427344" cy="445973"/>
        </a:xfrm>
        <a:prstGeom prst="chevron">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CN" altLang="en-US" sz="2000" b="1" kern="1200" dirty="0" smtClean="0">
              <a:latin typeface="微软雅黑" pitchFamily="34" charset="-122"/>
              <a:ea typeface="微软雅黑" pitchFamily="34" charset="-122"/>
            </a:rPr>
            <a:t>学科提升</a:t>
          </a:r>
          <a:endParaRPr lang="zh-CN" altLang="en-US" sz="2000" b="1" kern="1200" dirty="0">
            <a:latin typeface="微软雅黑" pitchFamily="34" charset="-122"/>
            <a:ea typeface="微软雅黑" pitchFamily="34" charset="-122"/>
          </a:endParaRPr>
        </a:p>
      </dsp:txBody>
      <dsp:txXfrm>
        <a:off x="3188394" y="658874"/>
        <a:ext cx="2427344" cy="445973"/>
      </dsp:txXfrm>
    </dsp:sp>
    <dsp:sp modelId="{FD87A617-A5A7-4933-87BD-AB6ABAECEF59}">
      <dsp:nvSpPr>
        <dsp:cNvPr id="0" name=""/>
        <dsp:cNvSpPr/>
      </dsp:nvSpPr>
      <dsp:spPr>
        <a:xfrm>
          <a:off x="864980" y="1225744"/>
          <a:ext cx="2498042" cy="537317"/>
        </a:xfrm>
        <a:prstGeom prst="chevron">
          <a:avLst/>
        </a:prstGeom>
        <a:gradFill rotWithShape="0">
          <a:gsLst>
            <a:gs pos="0">
              <a:srgbClr val="155F69"/>
            </a:gs>
            <a:gs pos="50000">
              <a:srgbClr val="155F69"/>
            </a:gs>
            <a:gs pos="100000">
              <a:srgbClr val="155F69"/>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CN" altLang="en-US" sz="2000" b="1" kern="1200" dirty="0" smtClean="0">
              <a:latin typeface="微软雅黑" pitchFamily="34" charset="-122"/>
              <a:ea typeface="微软雅黑" pitchFamily="34" charset="-122"/>
            </a:rPr>
            <a:t>国际合作</a:t>
          </a:r>
          <a:endParaRPr lang="zh-CN" altLang="en-US" sz="2000" b="1" kern="1200" dirty="0">
            <a:latin typeface="微软雅黑" pitchFamily="34" charset="-122"/>
            <a:ea typeface="微软雅黑" pitchFamily="34" charset="-122"/>
          </a:endParaRPr>
        </a:p>
      </dsp:txBody>
      <dsp:txXfrm>
        <a:off x="864980" y="1225744"/>
        <a:ext cx="2498042" cy="537317"/>
      </dsp:txXfrm>
    </dsp:sp>
    <dsp:sp modelId="{9B80B3FE-6B07-4083-9C39-8BAF0718FE6C}">
      <dsp:nvSpPr>
        <dsp:cNvPr id="0" name=""/>
        <dsp:cNvSpPr/>
      </dsp:nvSpPr>
      <dsp:spPr>
        <a:xfrm>
          <a:off x="3188394" y="1271416"/>
          <a:ext cx="2427344" cy="445973"/>
        </a:xfrm>
        <a:prstGeom prst="chevron">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CN" altLang="en-US" sz="2000" b="1" kern="1200" dirty="0" smtClean="0">
              <a:latin typeface="微软雅黑" pitchFamily="34" charset="-122"/>
              <a:ea typeface="微软雅黑" pitchFamily="34" charset="-122"/>
            </a:rPr>
            <a:t>质量提高</a:t>
          </a:r>
          <a:endParaRPr lang="zh-CN" altLang="en-US" sz="2000" b="1" kern="1200" dirty="0">
            <a:latin typeface="微软雅黑" pitchFamily="34" charset="-122"/>
            <a:ea typeface="微软雅黑" pitchFamily="34" charset="-122"/>
          </a:endParaRPr>
        </a:p>
      </dsp:txBody>
      <dsp:txXfrm>
        <a:off x="3188394" y="1271416"/>
        <a:ext cx="2427344" cy="445973"/>
      </dsp:txXfrm>
    </dsp:sp>
    <dsp:sp modelId="{3133C25D-27FE-47DE-BBEF-9B8EBD60D3B2}">
      <dsp:nvSpPr>
        <dsp:cNvPr id="0" name=""/>
        <dsp:cNvSpPr/>
      </dsp:nvSpPr>
      <dsp:spPr>
        <a:xfrm>
          <a:off x="864980" y="1838286"/>
          <a:ext cx="2498042" cy="537317"/>
        </a:xfrm>
        <a:prstGeom prst="chevron">
          <a:avLst/>
        </a:prstGeom>
        <a:gradFill rotWithShape="0">
          <a:gsLst>
            <a:gs pos="0">
              <a:srgbClr val="155F69"/>
            </a:gs>
            <a:gs pos="50000">
              <a:srgbClr val="155F69"/>
            </a:gs>
            <a:gs pos="100000">
              <a:srgbClr val="155F69"/>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CN" altLang="en-US" sz="2000" b="1" kern="1200" dirty="0" smtClean="0">
              <a:latin typeface="微软雅黑" pitchFamily="34" charset="-122"/>
              <a:ea typeface="微软雅黑" pitchFamily="34" charset="-122"/>
            </a:rPr>
            <a:t>文化引领</a:t>
          </a:r>
          <a:endParaRPr lang="zh-CN" altLang="en-US" sz="2000" b="1" kern="1200" dirty="0">
            <a:latin typeface="微软雅黑" pitchFamily="34" charset="-122"/>
            <a:ea typeface="微软雅黑" pitchFamily="34" charset="-122"/>
          </a:endParaRPr>
        </a:p>
      </dsp:txBody>
      <dsp:txXfrm>
        <a:off x="864980" y="1838286"/>
        <a:ext cx="2498042" cy="537317"/>
      </dsp:txXfrm>
    </dsp:sp>
    <dsp:sp modelId="{96A676DA-1ABE-44A6-8673-813801D8C73C}">
      <dsp:nvSpPr>
        <dsp:cNvPr id="0" name=""/>
        <dsp:cNvSpPr/>
      </dsp:nvSpPr>
      <dsp:spPr>
        <a:xfrm>
          <a:off x="3188394" y="1883958"/>
          <a:ext cx="2427344" cy="445973"/>
        </a:xfrm>
        <a:prstGeom prst="chevron">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CN" altLang="en-US" sz="2000" b="1" kern="1200" dirty="0" smtClean="0">
              <a:latin typeface="微软雅黑" pitchFamily="34" charset="-122"/>
              <a:ea typeface="微软雅黑" pitchFamily="34" charset="-122"/>
            </a:rPr>
            <a:t>激发活力</a:t>
          </a:r>
          <a:endParaRPr lang="zh-CN" altLang="en-US" sz="2000" b="1" kern="1200" dirty="0">
            <a:latin typeface="微软雅黑" pitchFamily="34" charset="-122"/>
            <a:ea typeface="微软雅黑" pitchFamily="34" charset="-122"/>
          </a:endParaRPr>
        </a:p>
      </dsp:txBody>
      <dsp:txXfrm>
        <a:off x="3188394" y="1883958"/>
        <a:ext cx="2427344" cy="445973"/>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6B42001-1842-44C6-84C0-F3BE8F903EEA}">
      <dsp:nvSpPr>
        <dsp:cNvPr id="0" name=""/>
        <dsp:cNvSpPr/>
      </dsp:nvSpPr>
      <dsp:spPr>
        <a:xfrm rot="10800000">
          <a:off x="1636918" y="2253"/>
          <a:ext cx="5472684" cy="1033843"/>
        </a:xfrm>
        <a:prstGeom prst="homePlat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5896" tIns="83820" rIns="156464" bIns="83820" numCol="1" spcCol="1270" anchor="ctr" anchorCtr="0">
          <a:noAutofit/>
        </a:bodyPr>
        <a:lstStyle/>
        <a:p>
          <a:pPr lvl="0" algn="ctr" defTabSz="977900" rtl="0">
            <a:lnSpc>
              <a:spcPct val="90000"/>
            </a:lnSpc>
            <a:spcBef>
              <a:spcPct val="0"/>
            </a:spcBef>
            <a:spcAft>
              <a:spcPct val="35000"/>
            </a:spcAft>
          </a:pPr>
          <a:r>
            <a:rPr lang="zh-CN" altLang="en-US" sz="2200" b="1" kern="1200" dirty="0" smtClean="0">
              <a:latin typeface="微软雅黑" pitchFamily="34" charset="-122"/>
              <a:ea typeface="微软雅黑" pitchFamily="34" charset="-122"/>
            </a:rPr>
            <a:t>以学科为龙头，坚持学科建设为基础</a:t>
          </a:r>
          <a:endParaRPr lang="en-US" sz="2200" b="1" kern="1200" dirty="0">
            <a:latin typeface="微软雅黑" pitchFamily="34" charset="-122"/>
            <a:ea typeface="微软雅黑" pitchFamily="34" charset="-122"/>
          </a:endParaRPr>
        </a:p>
      </dsp:txBody>
      <dsp:txXfrm rot="10800000">
        <a:off x="1636918" y="2253"/>
        <a:ext cx="5472684" cy="1033843"/>
      </dsp:txXfrm>
    </dsp:sp>
    <dsp:sp modelId="{F539F5DB-2867-4C32-845F-B133687A7E17}">
      <dsp:nvSpPr>
        <dsp:cNvPr id="0" name=""/>
        <dsp:cNvSpPr/>
      </dsp:nvSpPr>
      <dsp:spPr>
        <a:xfrm>
          <a:off x="1119997" y="2253"/>
          <a:ext cx="1033843" cy="1033843"/>
        </a:xfrm>
        <a:prstGeom prst="ellipse">
          <a:avLst/>
        </a:prstGeom>
        <a:solidFill>
          <a:schemeClr val="accent2">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25FF860-2BA4-4F5B-9C9F-160C61103A08}">
      <dsp:nvSpPr>
        <dsp:cNvPr id="0" name=""/>
        <dsp:cNvSpPr/>
      </dsp:nvSpPr>
      <dsp:spPr>
        <a:xfrm rot="10800000">
          <a:off x="1636918" y="1344707"/>
          <a:ext cx="5472684" cy="1033843"/>
        </a:xfrm>
        <a:prstGeom prst="homePlat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5896" tIns="83820" rIns="156464" bIns="83820" numCol="1" spcCol="1270" anchor="ctr" anchorCtr="0">
          <a:noAutofit/>
        </a:bodyPr>
        <a:lstStyle/>
        <a:p>
          <a:pPr lvl="0" algn="ctr" defTabSz="977900" rtl="0">
            <a:lnSpc>
              <a:spcPct val="90000"/>
            </a:lnSpc>
            <a:spcBef>
              <a:spcPct val="0"/>
            </a:spcBef>
            <a:spcAft>
              <a:spcPct val="35000"/>
            </a:spcAft>
          </a:pPr>
          <a:r>
            <a:rPr lang="zh-CN" altLang="en-US" sz="2200" b="1" kern="1200" dirty="0" smtClean="0">
              <a:latin typeface="微软雅黑" pitchFamily="34" charset="-122"/>
              <a:ea typeface="微软雅黑" pitchFamily="34" charset="-122"/>
            </a:rPr>
            <a:t>精准投入，坚持集约化发展模式</a:t>
          </a:r>
          <a:endParaRPr lang="en-US" sz="2200" b="1" kern="1200" dirty="0">
            <a:latin typeface="微软雅黑" pitchFamily="34" charset="-122"/>
            <a:ea typeface="微软雅黑" pitchFamily="34" charset="-122"/>
          </a:endParaRPr>
        </a:p>
      </dsp:txBody>
      <dsp:txXfrm rot="10800000">
        <a:off x="1636918" y="1344707"/>
        <a:ext cx="5472684" cy="1033843"/>
      </dsp:txXfrm>
    </dsp:sp>
    <dsp:sp modelId="{96231421-885F-4C4A-AC6D-A48FCB90B51D}">
      <dsp:nvSpPr>
        <dsp:cNvPr id="0" name=""/>
        <dsp:cNvSpPr/>
      </dsp:nvSpPr>
      <dsp:spPr>
        <a:xfrm>
          <a:off x="1119997" y="1344707"/>
          <a:ext cx="1033843" cy="1033843"/>
        </a:xfrm>
        <a:prstGeom prst="ellipse">
          <a:avLst/>
        </a:prstGeom>
        <a:solidFill>
          <a:schemeClr val="accent2">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987B2B5C-4FBB-4089-9751-7AC7A5061883}">
      <dsp:nvSpPr>
        <dsp:cNvPr id="0" name=""/>
        <dsp:cNvSpPr/>
      </dsp:nvSpPr>
      <dsp:spPr>
        <a:xfrm rot="10800000">
          <a:off x="1636918" y="2687160"/>
          <a:ext cx="5472684" cy="1033843"/>
        </a:xfrm>
        <a:prstGeom prst="homePlat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5896" tIns="83820" rIns="156464" bIns="83820" numCol="1" spcCol="1270" anchor="ctr" anchorCtr="0">
          <a:noAutofit/>
        </a:bodyPr>
        <a:lstStyle/>
        <a:p>
          <a:pPr lvl="0" algn="ctr" defTabSz="977900" rtl="0">
            <a:lnSpc>
              <a:spcPct val="90000"/>
            </a:lnSpc>
            <a:spcBef>
              <a:spcPct val="0"/>
            </a:spcBef>
            <a:spcAft>
              <a:spcPct val="35000"/>
            </a:spcAft>
          </a:pPr>
          <a:r>
            <a:rPr lang="zh-CN" sz="2200" b="1" kern="1200" dirty="0" smtClean="0">
              <a:latin typeface="微软雅黑" pitchFamily="34" charset="-122"/>
              <a:ea typeface="微软雅黑" pitchFamily="34" charset="-122"/>
            </a:rPr>
            <a:t>注重规划</a:t>
          </a:r>
          <a:r>
            <a:rPr lang="zh-CN" altLang="en-US" sz="2200" b="1" kern="1200" dirty="0" smtClean="0">
              <a:latin typeface="微软雅黑" pitchFamily="34" charset="-122"/>
              <a:ea typeface="微软雅黑" pitchFamily="34" charset="-122"/>
            </a:rPr>
            <a:t>绩效</a:t>
          </a:r>
          <a:r>
            <a:rPr lang="zh-CN" sz="2200" b="1" kern="1200" dirty="0" smtClean="0">
              <a:latin typeface="微软雅黑" pitchFamily="34" charset="-122"/>
              <a:ea typeface="微软雅黑" pitchFamily="34" charset="-122"/>
            </a:rPr>
            <a:t>指标的</a:t>
          </a:r>
          <a:r>
            <a:rPr lang="zh-CN" altLang="en-US" sz="2200" b="1" kern="1200" dirty="0" smtClean="0">
              <a:latin typeface="微软雅黑" pitchFamily="34" charset="-122"/>
              <a:ea typeface="微软雅黑" pitchFamily="34" charset="-122"/>
            </a:rPr>
            <a:t>合理性、可行性</a:t>
          </a:r>
          <a:endParaRPr lang="en-US" sz="2200" b="1" kern="1200" dirty="0">
            <a:latin typeface="微软雅黑" pitchFamily="34" charset="-122"/>
            <a:ea typeface="微软雅黑" pitchFamily="34" charset="-122"/>
          </a:endParaRPr>
        </a:p>
      </dsp:txBody>
      <dsp:txXfrm rot="10800000">
        <a:off x="1636918" y="2687160"/>
        <a:ext cx="5472684" cy="1033843"/>
      </dsp:txXfrm>
    </dsp:sp>
    <dsp:sp modelId="{0045423A-6FDB-460B-A5B1-0A9D1F70778D}">
      <dsp:nvSpPr>
        <dsp:cNvPr id="0" name=""/>
        <dsp:cNvSpPr/>
      </dsp:nvSpPr>
      <dsp:spPr>
        <a:xfrm>
          <a:off x="1119997" y="2687160"/>
          <a:ext cx="1033843" cy="1033843"/>
        </a:xfrm>
        <a:prstGeom prst="ellipse">
          <a:avLst/>
        </a:prstGeom>
        <a:solidFill>
          <a:schemeClr val="accent2">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F671A479-A20C-43B0-9ECB-6EB008367D0B}">
      <dsp:nvSpPr>
        <dsp:cNvPr id="0" name=""/>
        <dsp:cNvSpPr/>
      </dsp:nvSpPr>
      <dsp:spPr>
        <a:xfrm rot="10800000">
          <a:off x="1666307" y="3810470"/>
          <a:ext cx="5472684" cy="1033843"/>
        </a:xfrm>
        <a:prstGeom prst="homePlat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5896" tIns="83820" rIns="156464" bIns="83820" numCol="1" spcCol="1270" anchor="ctr" anchorCtr="0">
          <a:noAutofit/>
        </a:bodyPr>
        <a:lstStyle/>
        <a:p>
          <a:pPr lvl="0" algn="ctr" defTabSz="977900" rtl="0">
            <a:lnSpc>
              <a:spcPct val="90000"/>
            </a:lnSpc>
            <a:spcBef>
              <a:spcPct val="0"/>
            </a:spcBef>
            <a:spcAft>
              <a:spcPct val="35000"/>
            </a:spcAft>
          </a:pPr>
          <a:r>
            <a:rPr lang="zh-CN" altLang="en-US" sz="2200" b="1" kern="1200" dirty="0" smtClean="0">
              <a:latin typeface="微软雅黑" pitchFamily="34" charset="-122"/>
              <a:ea typeface="微软雅黑" pitchFamily="34" charset="-122"/>
            </a:rPr>
            <a:t>坚持改革的精神与态度做规划</a:t>
          </a:r>
          <a:endParaRPr lang="en-US" sz="2200" b="1" kern="1200" dirty="0">
            <a:latin typeface="微软雅黑" pitchFamily="34" charset="-122"/>
            <a:ea typeface="微软雅黑" pitchFamily="34" charset="-122"/>
          </a:endParaRPr>
        </a:p>
      </dsp:txBody>
      <dsp:txXfrm rot="10800000">
        <a:off x="1666307" y="3810470"/>
        <a:ext cx="5472684" cy="1033843"/>
      </dsp:txXfrm>
    </dsp:sp>
    <dsp:sp modelId="{2BB967FA-BFF5-4AF8-81CD-C8209BFCC270}">
      <dsp:nvSpPr>
        <dsp:cNvPr id="0" name=""/>
        <dsp:cNvSpPr/>
      </dsp:nvSpPr>
      <dsp:spPr>
        <a:xfrm>
          <a:off x="1198259" y="3731981"/>
          <a:ext cx="1033843" cy="1033843"/>
        </a:xfrm>
        <a:prstGeom prst="ellipse">
          <a:avLst/>
        </a:prstGeom>
        <a:solidFill>
          <a:schemeClr val="accent2">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6B42001-1842-44C6-84C0-F3BE8F903EEA}">
      <dsp:nvSpPr>
        <dsp:cNvPr id="0" name=""/>
        <dsp:cNvSpPr/>
      </dsp:nvSpPr>
      <dsp:spPr>
        <a:xfrm rot="10800000">
          <a:off x="1636918" y="2253"/>
          <a:ext cx="5472684" cy="1033843"/>
        </a:xfrm>
        <a:prstGeom prst="homePlat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5896" tIns="83820" rIns="156464" bIns="83820" numCol="1" spcCol="1270" anchor="ctr" anchorCtr="0">
          <a:noAutofit/>
        </a:bodyPr>
        <a:lstStyle/>
        <a:p>
          <a:pPr lvl="0" algn="ctr" defTabSz="977900" rtl="0">
            <a:lnSpc>
              <a:spcPct val="90000"/>
            </a:lnSpc>
            <a:spcBef>
              <a:spcPct val="0"/>
            </a:spcBef>
            <a:spcAft>
              <a:spcPct val="35000"/>
            </a:spcAft>
          </a:pPr>
          <a:r>
            <a:rPr lang="zh-CN" altLang="en-US" sz="2200" b="1" kern="1200" dirty="0" smtClean="0">
              <a:latin typeface="微软雅黑" pitchFamily="34" charset="-122"/>
              <a:ea typeface="微软雅黑" pitchFamily="34" charset="-122"/>
            </a:rPr>
            <a:t>深入调查分析，扩大视野，知彼知己</a:t>
          </a:r>
          <a:endParaRPr lang="en-US" sz="2200" b="1" kern="1200" dirty="0">
            <a:latin typeface="微软雅黑" pitchFamily="34" charset="-122"/>
            <a:ea typeface="微软雅黑" pitchFamily="34" charset="-122"/>
          </a:endParaRPr>
        </a:p>
      </dsp:txBody>
      <dsp:txXfrm rot="10800000">
        <a:off x="1636918" y="2253"/>
        <a:ext cx="5472684" cy="1033843"/>
      </dsp:txXfrm>
    </dsp:sp>
    <dsp:sp modelId="{F539F5DB-2867-4C32-845F-B133687A7E17}">
      <dsp:nvSpPr>
        <dsp:cNvPr id="0" name=""/>
        <dsp:cNvSpPr/>
      </dsp:nvSpPr>
      <dsp:spPr>
        <a:xfrm>
          <a:off x="1119997" y="2253"/>
          <a:ext cx="1033843" cy="1033843"/>
        </a:xfrm>
        <a:prstGeom prst="ellipse">
          <a:avLst/>
        </a:prstGeom>
        <a:solidFill>
          <a:schemeClr val="accent2">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25FF860-2BA4-4F5B-9C9F-160C61103A08}">
      <dsp:nvSpPr>
        <dsp:cNvPr id="0" name=""/>
        <dsp:cNvSpPr/>
      </dsp:nvSpPr>
      <dsp:spPr>
        <a:xfrm rot="10800000">
          <a:off x="1636918" y="1344707"/>
          <a:ext cx="5472684" cy="1033843"/>
        </a:xfrm>
        <a:prstGeom prst="homePlat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5896" tIns="83820" rIns="156464" bIns="83820" numCol="1" spcCol="1270" anchor="ctr" anchorCtr="0">
          <a:noAutofit/>
        </a:bodyPr>
        <a:lstStyle/>
        <a:p>
          <a:pPr lvl="0" algn="ctr" defTabSz="977900" rtl="0">
            <a:lnSpc>
              <a:spcPct val="90000"/>
            </a:lnSpc>
            <a:spcBef>
              <a:spcPct val="0"/>
            </a:spcBef>
            <a:spcAft>
              <a:spcPct val="35000"/>
            </a:spcAft>
          </a:pPr>
          <a:r>
            <a:rPr lang="zh-CN" altLang="en-US" sz="2200" b="1" kern="1200" dirty="0" smtClean="0">
              <a:latin typeface="微软雅黑" pitchFamily="34" charset="-122"/>
              <a:ea typeface="微软雅黑" pitchFamily="34" charset="-122"/>
            </a:rPr>
            <a:t>科学认证谋划，科学合理、前瞻可行</a:t>
          </a:r>
          <a:endParaRPr lang="en-US" sz="2200" b="1" kern="1200" dirty="0">
            <a:latin typeface="微软雅黑" pitchFamily="34" charset="-122"/>
            <a:ea typeface="微软雅黑" pitchFamily="34" charset="-122"/>
          </a:endParaRPr>
        </a:p>
      </dsp:txBody>
      <dsp:txXfrm rot="10800000">
        <a:off x="1636918" y="1344707"/>
        <a:ext cx="5472684" cy="1033843"/>
      </dsp:txXfrm>
    </dsp:sp>
    <dsp:sp modelId="{96231421-885F-4C4A-AC6D-A48FCB90B51D}">
      <dsp:nvSpPr>
        <dsp:cNvPr id="0" name=""/>
        <dsp:cNvSpPr/>
      </dsp:nvSpPr>
      <dsp:spPr>
        <a:xfrm>
          <a:off x="1119997" y="1344707"/>
          <a:ext cx="1033843" cy="1033843"/>
        </a:xfrm>
        <a:prstGeom prst="ellipse">
          <a:avLst/>
        </a:prstGeom>
        <a:solidFill>
          <a:schemeClr val="accent2">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987B2B5C-4FBB-4089-9751-7AC7A5061883}">
      <dsp:nvSpPr>
        <dsp:cNvPr id="0" name=""/>
        <dsp:cNvSpPr/>
      </dsp:nvSpPr>
      <dsp:spPr>
        <a:xfrm rot="10800000">
          <a:off x="1636918" y="2687160"/>
          <a:ext cx="5472684" cy="1033843"/>
        </a:xfrm>
        <a:prstGeom prst="homePlat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5896" tIns="83820" rIns="156464" bIns="83820" numCol="1" spcCol="1270" anchor="ctr" anchorCtr="0">
          <a:noAutofit/>
        </a:bodyPr>
        <a:lstStyle/>
        <a:p>
          <a:pPr lvl="0" algn="ctr" defTabSz="977900" rtl="0">
            <a:lnSpc>
              <a:spcPct val="90000"/>
            </a:lnSpc>
            <a:spcBef>
              <a:spcPct val="0"/>
            </a:spcBef>
            <a:spcAft>
              <a:spcPct val="35000"/>
            </a:spcAft>
          </a:pPr>
          <a:r>
            <a:rPr lang="zh-CN" altLang="en-US" sz="2200" b="1" kern="1200" dirty="0" smtClean="0">
              <a:latin typeface="微软雅黑" pitchFamily="34" charset="-122"/>
              <a:ea typeface="微软雅黑" pitchFamily="34" charset="-122"/>
            </a:rPr>
            <a:t>突出改革创新，注重绩效，优化配置</a:t>
          </a:r>
          <a:endParaRPr lang="en-US" sz="2200" b="1" kern="1200" dirty="0">
            <a:latin typeface="微软雅黑" pitchFamily="34" charset="-122"/>
            <a:ea typeface="微软雅黑" pitchFamily="34" charset="-122"/>
          </a:endParaRPr>
        </a:p>
      </dsp:txBody>
      <dsp:txXfrm rot="10800000">
        <a:off x="1636918" y="2687160"/>
        <a:ext cx="5472684" cy="1033843"/>
      </dsp:txXfrm>
    </dsp:sp>
    <dsp:sp modelId="{0045423A-6FDB-460B-A5B1-0A9D1F70778D}">
      <dsp:nvSpPr>
        <dsp:cNvPr id="0" name=""/>
        <dsp:cNvSpPr/>
      </dsp:nvSpPr>
      <dsp:spPr>
        <a:xfrm>
          <a:off x="1119997" y="2687160"/>
          <a:ext cx="1033843" cy="1033843"/>
        </a:xfrm>
        <a:prstGeom prst="ellipse">
          <a:avLst/>
        </a:prstGeom>
        <a:solidFill>
          <a:schemeClr val="accent2">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F671A479-A20C-43B0-9ECB-6EB008367D0B}">
      <dsp:nvSpPr>
        <dsp:cNvPr id="0" name=""/>
        <dsp:cNvSpPr/>
      </dsp:nvSpPr>
      <dsp:spPr>
        <a:xfrm rot="10800000">
          <a:off x="1666307" y="3810470"/>
          <a:ext cx="5472684" cy="1033843"/>
        </a:xfrm>
        <a:prstGeom prst="homePlat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5896" tIns="83820" rIns="156464" bIns="83820" numCol="1" spcCol="1270" anchor="ctr" anchorCtr="0">
          <a:noAutofit/>
        </a:bodyPr>
        <a:lstStyle/>
        <a:p>
          <a:pPr lvl="0" algn="ctr" defTabSz="977900" rtl="0">
            <a:lnSpc>
              <a:spcPct val="90000"/>
            </a:lnSpc>
            <a:spcBef>
              <a:spcPct val="0"/>
            </a:spcBef>
            <a:spcAft>
              <a:spcPct val="35000"/>
            </a:spcAft>
          </a:pPr>
          <a:r>
            <a:rPr lang="zh-CN" altLang="en-US" sz="2200" b="1" kern="1200" dirty="0" smtClean="0">
              <a:latin typeface="微软雅黑" pitchFamily="34" charset="-122"/>
              <a:ea typeface="微软雅黑" pitchFamily="34" charset="-122"/>
            </a:rPr>
            <a:t>着力内涵建设，整体提升，重点突破</a:t>
          </a:r>
          <a:endParaRPr lang="en-US" sz="2200" b="1" kern="1200" dirty="0">
            <a:latin typeface="微软雅黑" pitchFamily="34" charset="-122"/>
            <a:ea typeface="微软雅黑" pitchFamily="34" charset="-122"/>
          </a:endParaRPr>
        </a:p>
      </dsp:txBody>
      <dsp:txXfrm rot="10800000">
        <a:off x="1666307" y="3810470"/>
        <a:ext cx="5472684" cy="1033843"/>
      </dsp:txXfrm>
    </dsp:sp>
    <dsp:sp modelId="{2BB967FA-BFF5-4AF8-81CD-C8209BFCC270}">
      <dsp:nvSpPr>
        <dsp:cNvPr id="0" name=""/>
        <dsp:cNvSpPr/>
      </dsp:nvSpPr>
      <dsp:spPr>
        <a:xfrm>
          <a:off x="1198259" y="3731981"/>
          <a:ext cx="1033843" cy="1033843"/>
        </a:xfrm>
        <a:prstGeom prst="ellipse">
          <a:avLst/>
        </a:prstGeom>
        <a:solidFill>
          <a:schemeClr val="accent2">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6B42001-1842-44C6-84C0-F3BE8F903EEA}">
      <dsp:nvSpPr>
        <dsp:cNvPr id="0" name=""/>
        <dsp:cNvSpPr/>
      </dsp:nvSpPr>
      <dsp:spPr>
        <a:xfrm rot="10800000">
          <a:off x="1636918" y="2253"/>
          <a:ext cx="5472684" cy="1033843"/>
        </a:xfrm>
        <a:prstGeom prst="homePlat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5896" tIns="80010" rIns="149352" bIns="80010" numCol="1" spcCol="1270" anchor="ctr" anchorCtr="0">
          <a:noAutofit/>
        </a:bodyPr>
        <a:lstStyle/>
        <a:p>
          <a:pPr lvl="0" algn="ctr" defTabSz="933450" rtl="0">
            <a:lnSpc>
              <a:spcPct val="90000"/>
            </a:lnSpc>
            <a:spcBef>
              <a:spcPct val="0"/>
            </a:spcBef>
            <a:spcAft>
              <a:spcPct val="35000"/>
            </a:spcAft>
          </a:pPr>
          <a:r>
            <a:rPr lang="zh-CN" altLang="en-US" sz="2100" b="1" kern="1200" dirty="0" smtClean="0">
              <a:latin typeface="微软雅黑" pitchFamily="34" charset="-122"/>
              <a:ea typeface="微软雅黑" pitchFamily="34" charset="-122"/>
            </a:rPr>
            <a:t>突破性指标与基础性指标并重</a:t>
          </a:r>
          <a:endParaRPr lang="en-US" sz="2100" b="1" kern="1200" dirty="0">
            <a:latin typeface="微软雅黑" pitchFamily="34" charset="-122"/>
            <a:ea typeface="微软雅黑" pitchFamily="34" charset="-122"/>
          </a:endParaRPr>
        </a:p>
      </dsp:txBody>
      <dsp:txXfrm rot="10800000">
        <a:off x="1636918" y="2253"/>
        <a:ext cx="5472684" cy="1033843"/>
      </dsp:txXfrm>
    </dsp:sp>
    <dsp:sp modelId="{F539F5DB-2867-4C32-845F-B133687A7E17}">
      <dsp:nvSpPr>
        <dsp:cNvPr id="0" name=""/>
        <dsp:cNvSpPr/>
      </dsp:nvSpPr>
      <dsp:spPr>
        <a:xfrm>
          <a:off x="1119997" y="2253"/>
          <a:ext cx="1033843" cy="1033843"/>
        </a:xfrm>
        <a:prstGeom prst="ellipse">
          <a:avLst/>
        </a:prstGeom>
        <a:solidFill>
          <a:schemeClr val="accent2">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25FF860-2BA4-4F5B-9C9F-160C61103A08}">
      <dsp:nvSpPr>
        <dsp:cNvPr id="0" name=""/>
        <dsp:cNvSpPr/>
      </dsp:nvSpPr>
      <dsp:spPr>
        <a:xfrm rot="10800000">
          <a:off x="1636918" y="1344707"/>
          <a:ext cx="5472684" cy="1033843"/>
        </a:xfrm>
        <a:prstGeom prst="homePlat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5896" tIns="80010" rIns="149352" bIns="80010" numCol="1" spcCol="1270" anchor="ctr" anchorCtr="0">
          <a:noAutofit/>
        </a:bodyPr>
        <a:lstStyle/>
        <a:p>
          <a:pPr lvl="0" algn="ctr" defTabSz="933450" rtl="0">
            <a:lnSpc>
              <a:spcPct val="90000"/>
            </a:lnSpc>
            <a:spcBef>
              <a:spcPct val="0"/>
            </a:spcBef>
            <a:spcAft>
              <a:spcPct val="35000"/>
            </a:spcAft>
          </a:pPr>
          <a:r>
            <a:rPr lang="zh-CN" altLang="en-US" sz="2100" b="1" kern="1200" dirty="0" smtClean="0">
              <a:latin typeface="微软雅黑" pitchFamily="34" charset="-122"/>
              <a:ea typeface="微软雅黑" pitchFamily="34" charset="-122"/>
            </a:rPr>
            <a:t>政府考核指标与学校内涵发展指标并重</a:t>
          </a:r>
          <a:endParaRPr lang="en-US" sz="2100" b="1" kern="1200" dirty="0">
            <a:latin typeface="微软雅黑" pitchFamily="34" charset="-122"/>
            <a:ea typeface="微软雅黑" pitchFamily="34" charset="-122"/>
          </a:endParaRPr>
        </a:p>
      </dsp:txBody>
      <dsp:txXfrm rot="10800000">
        <a:off x="1636918" y="1344707"/>
        <a:ext cx="5472684" cy="1033843"/>
      </dsp:txXfrm>
    </dsp:sp>
    <dsp:sp modelId="{96231421-885F-4C4A-AC6D-A48FCB90B51D}">
      <dsp:nvSpPr>
        <dsp:cNvPr id="0" name=""/>
        <dsp:cNvSpPr/>
      </dsp:nvSpPr>
      <dsp:spPr>
        <a:xfrm>
          <a:off x="1119997" y="1344707"/>
          <a:ext cx="1033843" cy="1033843"/>
        </a:xfrm>
        <a:prstGeom prst="ellipse">
          <a:avLst/>
        </a:prstGeom>
        <a:solidFill>
          <a:schemeClr val="accent2">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987B2B5C-4FBB-4089-9751-7AC7A5061883}">
      <dsp:nvSpPr>
        <dsp:cNvPr id="0" name=""/>
        <dsp:cNvSpPr/>
      </dsp:nvSpPr>
      <dsp:spPr>
        <a:xfrm rot="10800000">
          <a:off x="1636918" y="2687160"/>
          <a:ext cx="5472684" cy="1033843"/>
        </a:xfrm>
        <a:prstGeom prst="homePlat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5896" tIns="80010" rIns="149352" bIns="80010" numCol="1" spcCol="1270" anchor="ctr" anchorCtr="0">
          <a:noAutofit/>
        </a:bodyPr>
        <a:lstStyle/>
        <a:p>
          <a:pPr lvl="0" algn="ctr" defTabSz="933450" rtl="0">
            <a:lnSpc>
              <a:spcPct val="90000"/>
            </a:lnSpc>
            <a:spcBef>
              <a:spcPct val="0"/>
            </a:spcBef>
            <a:spcAft>
              <a:spcPct val="35000"/>
            </a:spcAft>
          </a:pPr>
          <a:r>
            <a:rPr lang="zh-CN" altLang="en-US" sz="2100" b="1" kern="1200" dirty="0" smtClean="0">
              <a:latin typeface="微软雅黑" pitchFamily="34" charset="-122"/>
              <a:ea typeface="微软雅黑" pitchFamily="34" charset="-122"/>
            </a:rPr>
            <a:t>纵向发展指标与横向可比指标并重</a:t>
          </a:r>
          <a:endParaRPr lang="en-US" sz="2100" b="1" kern="1200" dirty="0">
            <a:latin typeface="微软雅黑" pitchFamily="34" charset="-122"/>
            <a:ea typeface="微软雅黑" pitchFamily="34" charset="-122"/>
          </a:endParaRPr>
        </a:p>
      </dsp:txBody>
      <dsp:txXfrm rot="10800000">
        <a:off x="1636918" y="2687160"/>
        <a:ext cx="5472684" cy="1033843"/>
      </dsp:txXfrm>
    </dsp:sp>
    <dsp:sp modelId="{0045423A-6FDB-460B-A5B1-0A9D1F70778D}">
      <dsp:nvSpPr>
        <dsp:cNvPr id="0" name=""/>
        <dsp:cNvSpPr/>
      </dsp:nvSpPr>
      <dsp:spPr>
        <a:xfrm>
          <a:off x="1119997" y="2687160"/>
          <a:ext cx="1033843" cy="1033843"/>
        </a:xfrm>
        <a:prstGeom prst="ellipse">
          <a:avLst/>
        </a:prstGeom>
        <a:solidFill>
          <a:schemeClr val="accent2">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F671A479-A20C-43B0-9ECB-6EB008367D0B}">
      <dsp:nvSpPr>
        <dsp:cNvPr id="0" name=""/>
        <dsp:cNvSpPr/>
      </dsp:nvSpPr>
      <dsp:spPr>
        <a:xfrm rot="10800000">
          <a:off x="1666307" y="3810470"/>
          <a:ext cx="5472684" cy="1033843"/>
        </a:xfrm>
        <a:prstGeom prst="homePlat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5896" tIns="80010" rIns="149352" bIns="80010" numCol="1" spcCol="1270" anchor="ctr" anchorCtr="0">
          <a:noAutofit/>
        </a:bodyPr>
        <a:lstStyle/>
        <a:p>
          <a:pPr lvl="0" algn="ctr" defTabSz="933450" rtl="0">
            <a:lnSpc>
              <a:spcPct val="90000"/>
            </a:lnSpc>
            <a:spcBef>
              <a:spcPct val="0"/>
            </a:spcBef>
            <a:spcAft>
              <a:spcPct val="35000"/>
            </a:spcAft>
          </a:pPr>
          <a:r>
            <a:rPr lang="zh-CN" altLang="en-US" sz="2100" b="1" kern="1200" dirty="0" smtClean="0">
              <a:latin typeface="微软雅黑" pitchFamily="34" charset="-122"/>
              <a:ea typeface="微软雅黑" pitchFamily="34" charset="-122"/>
            </a:rPr>
            <a:t>固定绩效指标与趋势发展指标并重</a:t>
          </a:r>
          <a:endParaRPr lang="en-US" sz="2100" b="1" kern="1200" dirty="0">
            <a:latin typeface="微软雅黑" pitchFamily="34" charset="-122"/>
            <a:ea typeface="微软雅黑" pitchFamily="34" charset="-122"/>
          </a:endParaRPr>
        </a:p>
      </dsp:txBody>
      <dsp:txXfrm rot="10800000">
        <a:off x="1666307" y="3810470"/>
        <a:ext cx="5472684" cy="1033843"/>
      </dsp:txXfrm>
    </dsp:sp>
    <dsp:sp modelId="{2BB967FA-BFF5-4AF8-81CD-C8209BFCC270}">
      <dsp:nvSpPr>
        <dsp:cNvPr id="0" name=""/>
        <dsp:cNvSpPr/>
      </dsp:nvSpPr>
      <dsp:spPr>
        <a:xfrm>
          <a:off x="1198259" y="3731981"/>
          <a:ext cx="1033843" cy="1033843"/>
        </a:xfrm>
        <a:prstGeom prst="ellipse">
          <a:avLst/>
        </a:prstGeom>
        <a:solidFill>
          <a:schemeClr val="accent2">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3.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315C58B-72A8-4A3A-9972-9EB22C62F938}" type="datetimeFigureOut">
              <a:rPr lang="zh-CN" altLang="en-US" smtClean="0"/>
              <a:pPr/>
              <a:t>2015/12/3</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57399E5-6AC1-488E-8124-F50FFFE0E60E}"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554FD9-457A-4652-BE83-3D520AD7CB78}" type="datetimeFigureOut">
              <a:rPr lang="zh-CN" altLang="en-US" smtClean="0"/>
              <a:pPr/>
              <a:t>2015/12/3</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A1D274-375A-43E3-9BB9-E547CC8F0597}"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幻灯片图像占位符 1"/>
          <p:cNvSpPr>
            <a:spLocks noGrp="1" noRot="1" noChangeAspect="1" noTextEdit="1"/>
          </p:cNvSpPr>
          <p:nvPr>
            <p:ph type="sldImg"/>
          </p:nvPr>
        </p:nvSpPr>
        <p:spPr/>
      </p:sp>
      <p:sp>
        <p:nvSpPr>
          <p:cNvPr id="43011" name="备注占位符 2"/>
          <p:cNvSpPr>
            <a:spLocks noGrp="1"/>
          </p:cNvSpPr>
          <p:nvPr>
            <p:ph type="body" idx="1"/>
          </p:nvPr>
        </p:nvSpPr>
        <p:spPr>
          <a:noFill/>
        </p:spPr>
        <p:txBody>
          <a:bodyPr/>
          <a:lstStyle/>
          <a:p>
            <a:endParaRPr lang="zh-CN" altLang="en-US" smtClean="0">
              <a:latin typeface="Arial" charset="0"/>
              <a:ea typeface="宋体" charset="-122"/>
            </a:endParaRPr>
          </a:p>
        </p:txBody>
      </p:sp>
      <p:sp>
        <p:nvSpPr>
          <p:cNvPr id="43012" name="灯片编号占位符 3"/>
          <p:cNvSpPr>
            <a:spLocks noGrp="1"/>
          </p:cNvSpPr>
          <p:nvPr>
            <p:ph type="sldNum" sz="quarter" idx="5"/>
          </p:nvPr>
        </p:nvSpPr>
        <p:spPr>
          <a:noFill/>
        </p:spPr>
        <p:txBody>
          <a:bodyPr/>
          <a:lstStyle/>
          <a:p>
            <a:fld id="{58FF5355-A2C4-4FD5-9BFB-357E18094BDD}" type="slidenum">
              <a:rPr lang="en-US" altLang="zh-CN" smtClean="0">
                <a:latin typeface="Arial" charset="0"/>
                <a:ea typeface="宋体" charset="-122"/>
              </a:rPr>
              <a:pPr/>
              <a:t>2</a:t>
            </a:fld>
            <a:endParaRPr lang="en-US" altLang="zh-CN" smtClean="0">
              <a:latin typeface="Arial" charset="0"/>
              <a:ea typeface="宋体"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noTextEdit="1"/>
          </p:cNvSpPr>
          <p:nvPr>
            <p:ph type="sldImg"/>
          </p:nvPr>
        </p:nvSpPr>
        <p:spPr/>
      </p:sp>
      <p:sp>
        <p:nvSpPr>
          <p:cNvPr id="30722" name="备注占位符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zh-CN" altLang="en-US" smtClean="0">
                <a:latin typeface="Arial" pitchFamily="34" charset="0"/>
              </a:rPr>
              <a:t>在回顾</a:t>
            </a:r>
            <a:r>
              <a:rPr lang="en-US" altLang="zh-CN" smtClean="0">
                <a:latin typeface="Arial" pitchFamily="34" charset="0"/>
              </a:rPr>
              <a:t>2008</a:t>
            </a:r>
            <a:r>
              <a:rPr lang="zh-CN" altLang="en-US" smtClean="0">
                <a:latin typeface="Arial" pitchFamily="34" charset="0"/>
              </a:rPr>
              <a:t>年工作之前，首先让我们一起来翻阅建设世界一流大学的历程。</a:t>
            </a:r>
          </a:p>
          <a:p>
            <a:r>
              <a:rPr lang="en-US" altLang="zh-CN" smtClean="0">
                <a:latin typeface="Arial" pitchFamily="34" charset="0"/>
              </a:rPr>
              <a:t>1996</a:t>
            </a:r>
            <a:r>
              <a:rPr lang="zh-CN" altLang="en-US" smtClean="0">
                <a:latin typeface="Arial" pitchFamily="34" charset="0"/>
              </a:rPr>
              <a:t>年百年校庆，提出三步走战略：</a:t>
            </a:r>
          </a:p>
          <a:p>
            <a:endParaRPr lang="zh-CN" altLang="en-US" smtClean="0">
              <a:latin typeface="Arial" pitchFamily="34" charset="0"/>
            </a:endParaRPr>
          </a:p>
        </p:txBody>
      </p:sp>
      <p:sp>
        <p:nvSpPr>
          <p:cNvPr id="30723" name="灯片编号占位符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000" b="1">
                <a:solidFill>
                  <a:srgbClr val="133984"/>
                </a:solidFill>
                <a:latin typeface="Arial" pitchFamily="34" charset="0"/>
                <a:ea typeface="宋体" pitchFamily="2" charset="-122"/>
              </a:defRPr>
            </a:lvl1pPr>
            <a:lvl2pPr marL="742950" indent="-285750">
              <a:defRPr sz="2000" b="1">
                <a:solidFill>
                  <a:srgbClr val="133984"/>
                </a:solidFill>
                <a:latin typeface="Arial" pitchFamily="34" charset="0"/>
                <a:ea typeface="宋体" pitchFamily="2" charset="-122"/>
              </a:defRPr>
            </a:lvl2pPr>
            <a:lvl3pPr marL="1143000" indent="-228600">
              <a:defRPr sz="2000" b="1">
                <a:solidFill>
                  <a:srgbClr val="133984"/>
                </a:solidFill>
                <a:latin typeface="Arial" pitchFamily="34" charset="0"/>
                <a:ea typeface="宋体" pitchFamily="2" charset="-122"/>
              </a:defRPr>
            </a:lvl3pPr>
            <a:lvl4pPr marL="1600200" indent="-228600">
              <a:defRPr sz="2000" b="1">
                <a:solidFill>
                  <a:srgbClr val="133984"/>
                </a:solidFill>
                <a:latin typeface="Arial" pitchFamily="34" charset="0"/>
                <a:ea typeface="宋体" pitchFamily="2" charset="-122"/>
              </a:defRPr>
            </a:lvl4pPr>
            <a:lvl5pPr marL="2057400" indent="-228600">
              <a:defRPr sz="2000" b="1">
                <a:solidFill>
                  <a:srgbClr val="133984"/>
                </a:solidFill>
                <a:latin typeface="Arial" pitchFamily="34" charset="0"/>
                <a:ea typeface="宋体" pitchFamily="2" charset="-122"/>
              </a:defRPr>
            </a:lvl5pPr>
            <a:lvl6pPr marL="2514600" indent="-228600" fontAlgn="base">
              <a:spcBef>
                <a:spcPct val="0"/>
              </a:spcBef>
              <a:spcAft>
                <a:spcPct val="0"/>
              </a:spcAft>
              <a:defRPr sz="2000" b="1">
                <a:solidFill>
                  <a:srgbClr val="133984"/>
                </a:solidFill>
                <a:latin typeface="Arial" pitchFamily="34" charset="0"/>
                <a:ea typeface="宋体" pitchFamily="2" charset="-122"/>
              </a:defRPr>
            </a:lvl6pPr>
            <a:lvl7pPr marL="2971800" indent="-228600" fontAlgn="base">
              <a:spcBef>
                <a:spcPct val="0"/>
              </a:spcBef>
              <a:spcAft>
                <a:spcPct val="0"/>
              </a:spcAft>
              <a:defRPr sz="2000" b="1">
                <a:solidFill>
                  <a:srgbClr val="133984"/>
                </a:solidFill>
                <a:latin typeface="Arial" pitchFamily="34" charset="0"/>
                <a:ea typeface="宋体" pitchFamily="2" charset="-122"/>
              </a:defRPr>
            </a:lvl7pPr>
            <a:lvl8pPr marL="3429000" indent="-228600" fontAlgn="base">
              <a:spcBef>
                <a:spcPct val="0"/>
              </a:spcBef>
              <a:spcAft>
                <a:spcPct val="0"/>
              </a:spcAft>
              <a:defRPr sz="2000" b="1">
                <a:solidFill>
                  <a:srgbClr val="133984"/>
                </a:solidFill>
                <a:latin typeface="Arial" pitchFamily="34" charset="0"/>
                <a:ea typeface="宋体" pitchFamily="2" charset="-122"/>
              </a:defRPr>
            </a:lvl8pPr>
            <a:lvl9pPr marL="3886200" indent="-228600" fontAlgn="base">
              <a:spcBef>
                <a:spcPct val="0"/>
              </a:spcBef>
              <a:spcAft>
                <a:spcPct val="0"/>
              </a:spcAft>
              <a:defRPr sz="2000" b="1">
                <a:solidFill>
                  <a:srgbClr val="133984"/>
                </a:solidFill>
                <a:latin typeface="Arial" pitchFamily="34" charset="0"/>
                <a:ea typeface="宋体" pitchFamily="2" charset="-122"/>
              </a:defRPr>
            </a:lvl9pPr>
          </a:lstStyle>
          <a:p>
            <a:fld id="{4DF8DEE3-69FF-4A00-BFCE-E899E4970252}" type="slidenum">
              <a:rPr lang="en-US" altLang="zh-CN" sz="1200" b="0" smtClean="0">
                <a:solidFill>
                  <a:schemeClr val="tx1"/>
                </a:solidFill>
              </a:rPr>
              <a:pPr/>
              <a:t>32</a:t>
            </a:fld>
            <a:endParaRPr lang="en-US" altLang="zh-CN" sz="1200" b="0" smtClean="0">
              <a:solidFill>
                <a:schemeClr val="tx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noTextEdit="1"/>
          </p:cNvSpPr>
          <p:nvPr>
            <p:ph type="sldImg"/>
          </p:nvPr>
        </p:nvSpPr>
        <p:spPr/>
      </p:sp>
      <p:sp>
        <p:nvSpPr>
          <p:cNvPr id="30722" name="备注占位符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zh-CN" altLang="en-US" smtClean="0">
                <a:latin typeface="Arial" pitchFamily="34" charset="0"/>
              </a:rPr>
              <a:t>在回顾</a:t>
            </a:r>
            <a:r>
              <a:rPr lang="en-US" altLang="zh-CN" smtClean="0">
                <a:latin typeface="Arial" pitchFamily="34" charset="0"/>
              </a:rPr>
              <a:t>2008</a:t>
            </a:r>
            <a:r>
              <a:rPr lang="zh-CN" altLang="en-US" smtClean="0">
                <a:latin typeface="Arial" pitchFamily="34" charset="0"/>
              </a:rPr>
              <a:t>年工作之前，首先让我们一起来翻阅建设世界一流大学的历程。</a:t>
            </a:r>
          </a:p>
          <a:p>
            <a:r>
              <a:rPr lang="en-US" altLang="zh-CN" smtClean="0">
                <a:latin typeface="Arial" pitchFamily="34" charset="0"/>
              </a:rPr>
              <a:t>1996</a:t>
            </a:r>
            <a:r>
              <a:rPr lang="zh-CN" altLang="en-US" smtClean="0">
                <a:latin typeface="Arial" pitchFamily="34" charset="0"/>
              </a:rPr>
              <a:t>年百年校庆，提出三步走战略：</a:t>
            </a:r>
          </a:p>
          <a:p>
            <a:endParaRPr lang="zh-CN" altLang="en-US" smtClean="0">
              <a:latin typeface="Arial" pitchFamily="34" charset="0"/>
            </a:endParaRPr>
          </a:p>
        </p:txBody>
      </p:sp>
      <p:sp>
        <p:nvSpPr>
          <p:cNvPr id="30723" name="灯片编号占位符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000" b="1">
                <a:solidFill>
                  <a:srgbClr val="133984"/>
                </a:solidFill>
                <a:latin typeface="Arial" pitchFamily="34" charset="0"/>
                <a:ea typeface="宋体" pitchFamily="2" charset="-122"/>
              </a:defRPr>
            </a:lvl1pPr>
            <a:lvl2pPr marL="742950" indent="-285750">
              <a:defRPr sz="2000" b="1">
                <a:solidFill>
                  <a:srgbClr val="133984"/>
                </a:solidFill>
                <a:latin typeface="Arial" pitchFamily="34" charset="0"/>
                <a:ea typeface="宋体" pitchFamily="2" charset="-122"/>
              </a:defRPr>
            </a:lvl2pPr>
            <a:lvl3pPr marL="1143000" indent="-228600">
              <a:defRPr sz="2000" b="1">
                <a:solidFill>
                  <a:srgbClr val="133984"/>
                </a:solidFill>
                <a:latin typeface="Arial" pitchFamily="34" charset="0"/>
                <a:ea typeface="宋体" pitchFamily="2" charset="-122"/>
              </a:defRPr>
            </a:lvl3pPr>
            <a:lvl4pPr marL="1600200" indent="-228600">
              <a:defRPr sz="2000" b="1">
                <a:solidFill>
                  <a:srgbClr val="133984"/>
                </a:solidFill>
                <a:latin typeface="Arial" pitchFamily="34" charset="0"/>
                <a:ea typeface="宋体" pitchFamily="2" charset="-122"/>
              </a:defRPr>
            </a:lvl4pPr>
            <a:lvl5pPr marL="2057400" indent="-228600">
              <a:defRPr sz="2000" b="1">
                <a:solidFill>
                  <a:srgbClr val="133984"/>
                </a:solidFill>
                <a:latin typeface="Arial" pitchFamily="34" charset="0"/>
                <a:ea typeface="宋体" pitchFamily="2" charset="-122"/>
              </a:defRPr>
            </a:lvl5pPr>
            <a:lvl6pPr marL="2514600" indent="-228600" fontAlgn="base">
              <a:spcBef>
                <a:spcPct val="0"/>
              </a:spcBef>
              <a:spcAft>
                <a:spcPct val="0"/>
              </a:spcAft>
              <a:defRPr sz="2000" b="1">
                <a:solidFill>
                  <a:srgbClr val="133984"/>
                </a:solidFill>
                <a:latin typeface="Arial" pitchFamily="34" charset="0"/>
                <a:ea typeface="宋体" pitchFamily="2" charset="-122"/>
              </a:defRPr>
            </a:lvl6pPr>
            <a:lvl7pPr marL="2971800" indent="-228600" fontAlgn="base">
              <a:spcBef>
                <a:spcPct val="0"/>
              </a:spcBef>
              <a:spcAft>
                <a:spcPct val="0"/>
              </a:spcAft>
              <a:defRPr sz="2000" b="1">
                <a:solidFill>
                  <a:srgbClr val="133984"/>
                </a:solidFill>
                <a:latin typeface="Arial" pitchFamily="34" charset="0"/>
                <a:ea typeface="宋体" pitchFamily="2" charset="-122"/>
              </a:defRPr>
            </a:lvl7pPr>
            <a:lvl8pPr marL="3429000" indent="-228600" fontAlgn="base">
              <a:spcBef>
                <a:spcPct val="0"/>
              </a:spcBef>
              <a:spcAft>
                <a:spcPct val="0"/>
              </a:spcAft>
              <a:defRPr sz="2000" b="1">
                <a:solidFill>
                  <a:srgbClr val="133984"/>
                </a:solidFill>
                <a:latin typeface="Arial" pitchFamily="34" charset="0"/>
                <a:ea typeface="宋体" pitchFamily="2" charset="-122"/>
              </a:defRPr>
            </a:lvl8pPr>
            <a:lvl9pPr marL="3886200" indent="-228600" fontAlgn="base">
              <a:spcBef>
                <a:spcPct val="0"/>
              </a:spcBef>
              <a:spcAft>
                <a:spcPct val="0"/>
              </a:spcAft>
              <a:defRPr sz="2000" b="1">
                <a:solidFill>
                  <a:srgbClr val="133984"/>
                </a:solidFill>
                <a:latin typeface="Arial" pitchFamily="34" charset="0"/>
                <a:ea typeface="宋体" pitchFamily="2" charset="-122"/>
              </a:defRPr>
            </a:lvl9pPr>
          </a:lstStyle>
          <a:p>
            <a:fld id="{4DF8DEE3-69FF-4A00-BFCE-E899E4970252}" type="slidenum">
              <a:rPr lang="en-US" altLang="zh-CN" sz="1200" b="0" smtClean="0">
                <a:solidFill>
                  <a:schemeClr val="tx1"/>
                </a:solidFill>
              </a:rPr>
              <a:pPr/>
              <a:t>33</a:t>
            </a:fld>
            <a:endParaRPr lang="en-US" altLang="zh-CN" sz="1200" b="0" smtClean="0">
              <a:solidFill>
                <a:schemeClr val="tx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noTextEdit="1"/>
          </p:cNvSpPr>
          <p:nvPr>
            <p:ph type="sldImg"/>
          </p:nvPr>
        </p:nvSpPr>
        <p:spPr/>
      </p:sp>
      <p:sp>
        <p:nvSpPr>
          <p:cNvPr id="30722" name="备注占位符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zh-CN" altLang="en-US" smtClean="0">
                <a:latin typeface="Arial" pitchFamily="34" charset="0"/>
              </a:rPr>
              <a:t>在回顾</a:t>
            </a:r>
            <a:r>
              <a:rPr lang="en-US" altLang="zh-CN" smtClean="0">
                <a:latin typeface="Arial" pitchFamily="34" charset="0"/>
              </a:rPr>
              <a:t>2008</a:t>
            </a:r>
            <a:r>
              <a:rPr lang="zh-CN" altLang="en-US" smtClean="0">
                <a:latin typeface="Arial" pitchFamily="34" charset="0"/>
              </a:rPr>
              <a:t>年工作之前，首先让我们一起来翻阅建设世界一流大学的历程。</a:t>
            </a:r>
          </a:p>
          <a:p>
            <a:r>
              <a:rPr lang="en-US" altLang="zh-CN" smtClean="0">
                <a:latin typeface="Arial" pitchFamily="34" charset="0"/>
              </a:rPr>
              <a:t>1996</a:t>
            </a:r>
            <a:r>
              <a:rPr lang="zh-CN" altLang="en-US" smtClean="0">
                <a:latin typeface="Arial" pitchFamily="34" charset="0"/>
              </a:rPr>
              <a:t>年百年校庆，提出三步走战略：</a:t>
            </a:r>
          </a:p>
          <a:p>
            <a:endParaRPr lang="zh-CN" altLang="en-US" smtClean="0">
              <a:latin typeface="Arial" pitchFamily="34" charset="0"/>
            </a:endParaRPr>
          </a:p>
        </p:txBody>
      </p:sp>
      <p:sp>
        <p:nvSpPr>
          <p:cNvPr id="30723" name="灯片编号占位符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000" b="1">
                <a:solidFill>
                  <a:srgbClr val="133984"/>
                </a:solidFill>
                <a:latin typeface="Arial" pitchFamily="34" charset="0"/>
                <a:ea typeface="宋体" pitchFamily="2" charset="-122"/>
              </a:defRPr>
            </a:lvl1pPr>
            <a:lvl2pPr marL="742950" indent="-285750">
              <a:defRPr sz="2000" b="1">
                <a:solidFill>
                  <a:srgbClr val="133984"/>
                </a:solidFill>
                <a:latin typeface="Arial" pitchFamily="34" charset="0"/>
                <a:ea typeface="宋体" pitchFamily="2" charset="-122"/>
              </a:defRPr>
            </a:lvl2pPr>
            <a:lvl3pPr marL="1143000" indent="-228600">
              <a:defRPr sz="2000" b="1">
                <a:solidFill>
                  <a:srgbClr val="133984"/>
                </a:solidFill>
                <a:latin typeface="Arial" pitchFamily="34" charset="0"/>
                <a:ea typeface="宋体" pitchFamily="2" charset="-122"/>
              </a:defRPr>
            </a:lvl3pPr>
            <a:lvl4pPr marL="1600200" indent="-228600">
              <a:defRPr sz="2000" b="1">
                <a:solidFill>
                  <a:srgbClr val="133984"/>
                </a:solidFill>
                <a:latin typeface="Arial" pitchFamily="34" charset="0"/>
                <a:ea typeface="宋体" pitchFamily="2" charset="-122"/>
              </a:defRPr>
            </a:lvl4pPr>
            <a:lvl5pPr marL="2057400" indent="-228600">
              <a:defRPr sz="2000" b="1">
                <a:solidFill>
                  <a:srgbClr val="133984"/>
                </a:solidFill>
                <a:latin typeface="Arial" pitchFamily="34" charset="0"/>
                <a:ea typeface="宋体" pitchFamily="2" charset="-122"/>
              </a:defRPr>
            </a:lvl5pPr>
            <a:lvl6pPr marL="2514600" indent="-228600" fontAlgn="base">
              <a:spcBef>
                <a:spcPct val="0"/>
              </a:spcBef>
              <a:spcAft>
                <a:spcPct val="0"/>
              </a:spcAft>
              <a:defRPr sz="2000" b="1">
                <a:solidFill>
                  <a:srgbClr val="133984"/>
                </a:solidFill>
                <a:latin typeface="Arial" pitchFamily="34" charset="0"/>
                <a:ea typeface="宋体" pitchFamily="2" charset="-122"/>
              </a:defRPr>
            </a:lvl6pPr>
            <a:lvl7pPr marL="2971800" indent="-228600" fontAlgn="base">
              <a:spcBef>
                <a:spcPct val="0"/>
              </a:spcBef>
              <a:spcAft>
                <a:spcPct val="0"/>
              </a:spcAft>
              <a:defRPr sz="2000" b="1">
                <a:solidFill>
                  <a:srgbClr val="133984"/>
                </a:solidFill>
                <a:latin typeface="Arial" pitchFamily="34" charset="0"/>
                <a:ea typeface="宋体" pitchFamily="2" charset="-122"/>
              </a:defRPr>
            </a:lvl7pPr>
            <a:lvl8pPr marL="3429000" indent="-228600" fontAlgn="base">
              <a:spcBef>
                <a:spcPct val="0"/>
              </a:spcBef>
              <a:spcAft>
                <a:spcPct val="0"/>
              </a:spcAft>
              <a:defRPr sz="2000" b="1">
                <a:solidFill>
                  <a:srgbClr val="133984"/>
                </a:solidFill>
                <a:latin typeface="Arial" pitchFamily="34" charset="0"/>
                <a:ea typeface="宋体" pitchFamily="2" charset="-122"/>
              </a:defRPr>
            </a:lvl8pPr>
            <a:lvl9pPr marL="3886200" indent="-228600" fontAlgn="base">
              <a:spcBef>
                <a:spcPct val="0"/>
              </a:spcBef>
              <a:spcAft>
                <a:spcPct val="0"/>
              </a:spcAft>
              <a:defRPr sz="2000" b="1">
                <a:solidFill>
                  <a:srgbClr val="133984"/>
                </a:solidFill>
                <a:latin typeface="Arial" pitchFamily="34" charset="0"/>
                <a:ea typeface="宋体" pitchFamily="2" charset="-122"/>
              </a:defRPr>
            </a:lvl9pPr>
          </a:lstStyle>
          <a:p>
            <a:fld id="{4DF8DEE3-69FF-4A00-BFCE-E899E4970252}" type="slidenum">
              <a:rPr lang="en-US" altLang="zh-CN" sz="1200" b="0" smtClean="0">
                <a:solidFill>
                  <a:schemeClr val="tx1"/>
                </a:solidFill>
              </a:rPr>
              <a:pPr/>
              <a:t>34</a:t>
            </a:fld>
            <a:endParaRPr lang="en-US" altLang="zh-CN" sz="1200" b="0" smtClean="0">
              <a:solidFill>
                <a:schemeClr val="tx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noTextEdit="1"/>
          </p:cNvSpPr>
          <p:nvPr>
            <p:ph type="sldImg"/>
          </p:nvPr>
        </p:nvSpPr>
        <p:spPr/>
      </p:sp>
      <p:sp>
        <p:nvSpPr>
          <p:cNvPr id="30722" name="备注占位符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zh-CN" altLang="en-US" smtClean="0">
                <a:latin typeface="Arial" pitchFamily="34" charset="0"/>
              </a:rPr>
              <a:t>在回顾</a:t>
            </a:r>
            <a:r>
              <a:rPr lang="en-US" altLang="zh-CN" smtClean="0">
                <a:latin typeface="Arial" pitchFamily="34" charset="0"/>
              </a:rPr>
              <a:t>2008</a:t>
            </a:r>
            <a:r>
              <a:rPr lang="zh-CN" altLang="en-US" smtClean="0">
                <a:latin typeface="Arial" pitchFamily="34" charset="0"/>
              </a:rPr>
              <a:t>年工作之前，首先让我们一起来翻阅建设世界一流大学的历程。</a:t>
            </a:r>
          </a:p>
          <a:p>
            <a:r>
              <a:rPr lang="en-US" altLang="zh-CN" smtClean="0">
                <a:latin typeface="Arial" pitchFamily="34" charset="0"/>
              </a:rPr>
              <a:t>1996</a:t>
            </a:r>
            <a:r>
              <a:rPr lang="zh-CN" altLang="en-US" smtClean="0">
                <a:latin typeface="Arial" pitchFamily="34" charset="0"/>
              </a:rPr>
              <a:t>年百年校庆，提出三步走战略：</a:t>
            </a:r>
          </a:p>
          <a:p>
            <a:endParaRPr lang="zh-CN" altLang="en-US" smtClean="0">
              <a:latin typeface="Arial" pitchFamily="34" charset="0"/>
            </a:endParaRPr>
          </a:p>
        </p:txBody>
      </p:sp>
      <p:sp>
        <p:nvSpPr>
          <p:cNvPr id="30723" name="灯片编号占位符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000" b="1">
                <a:solidFill>
                  <a:srgbClr val="133984"/>
                </a:solidFill>
                <a:latin typeface="Arial" pitchFamily="34" charset="0"/>
                <a:ea typeface="宋体" pitchFamily="2" charset="-122"/>
              </a:defRPr>
            </a:lvl1pPr>
            <a:lvl2pPr marL="742950" indent="-285750">
              <a:defRPr sz="2000" b="1">
                <a:solidFill>
                  <a:srgbClr val="133984"/>
                </a:solidFill>
                <a:latin typeface="Arial" pitchFamily="34" charset="0"/>
                <a:ea typeface="宋体" pitchFamily="2" charset="-122"/>
              </a:defRPr>
            </a:lvl2pPr>
            <a:lvl3pPr marL="1143000" indent="-228600">
              <a:defRPr sz="2000" b="1">
                <a:solidFill>
                  <a:srgbClr val="133984"/>
                </a:solidFill>
                <a:latin typeface="Arial" pitchFamily="34" charset="0"/>
                <a:ea typeface="宋体" pitchFamily="2" charset="-122"/>
              </a:defRPr>
            </a:lvl3pPr>
            <a:lvl4pPr marL="1600200" indent="-228600">
              <a:defRPr sz="2000" b="1">
                <a:solidFill>
                  <a:srgbClr val="133984"/>
                </a:solidFill>
                <a:latin typeface="Arial" pitchFamily="34" charset="0"/>
                <a:ea typeface="宋体" pitchFamily="2" charset="-122"/>
              </a:defRPr>
            </a:lvl4pPr>
            <a:lvl5pPr marL="2057400" indent="-228600">
              <a:defRPr sz="2000" b="1">
                <a:solidFill>
                  <a:srgbClr val="133984"/>
                </a:solidFill>
                <a:latin typeface="Arial" pitchFamily="34" charset="0"/>
                <a:ea typeface="宋体" pitchFamily="2" charset="-122"/>
              </a:defRPr>
            </a:lvl5pPr>
            <a:lvl6pPr marL="2514600" indent="-228600" fontAlgn="base">
              <a:spcBef>
                <a:spcPct val="0"/>
              </a:spcBef>
              <a:spcAft>
                <a:spcPct val="0"/>
              </a:spcAft>
              <a:defRPr sz="2000" b="1">
                <a:solidFill>
                  <a:srgbClr val="133984"/>
                </a:solidFill>
                <a:latin typeface="Arial" pitchFamily="34" charset="0"/>
                <a:ea typeface="宋体" pitchFamily="2" charset="-122"/>
              </a:defRPr>
            </a:lvl6pPr>
            <a:lvl7pPr marL="2971800" indent="-228600" fontAlgn="base">
              <a:spcBef>
                <a:spcPct val="0"/>
              </a:spcBef>
              <a:spcAft>
                <a:spcPct val="0"/>
              </a:spcAft>
              <a:defRPr sz="2000" b="1">
                <a:solidFill>
                  <a:srgbClr val="133984"/>
                </a:solidFill>
                <a:latin typeface="Arial" pitchFamily="34" charset="0"/>
                <a:ea typeface="宋体" pitchFamily="2" charset="-122"/>
              </a:defRPr>
            </a:lvl7pPr>
            <a:lvl8pPr marL="3429000" indent="-228600" fontAlgn="base">
              <a:spcBef>
                <a:spcPct val="0"/>
              </a:spcBef>
              <a:spcAft>
                <a:spcPct val="0"/>
              </a:spcAft>
              <a:defRPr sz="2000" b="1">
                <a:solidFill>
                  <a:srgbClr val="133984"/>
                </a:solidFill>
                <a:latin typeface="Arial" pitchFamily="34" charset="0"/>
                <a:ea typeface="宋体" pitchFamily="2" charset="-122"/>
              </a:defRPr>
            </a:lvl8pPr>
            <a:lvl9pPr marL="3886200" indent="-228600" fontAlgn="base">
              <a:spcBef>
                <a:spcPct val="0"/>
              </a:spcBef>
              <a:spcAft>
                <a:spcPct val="0"/>
              </a:spcAft>
              <a:defRPr sz="2000" b="1">
                <a:solidFill>
                  <a:srgbClr val="133984"/>
                </a:solidFill>
                <a:latin typeface="Arial" pitchFamily="34" charset="0"/>
                <a:ea typeface="宋体" pitchFamily="2" charset="-122"/>
              </a:defRPr>
            </a:lvl9pPr>
          </a:lstStyle>
          <a:p>
            <a:fld id="{4DF8DEE3-69FF-4A00-BFCE-E899E4970252}" type="slidenum">
              <a:rPr lang="en-US" altLang="zh-CN" sz="1200" b="0" smtClean="0">
                <a:solidFill>
                  <a:schemeClr val="tx1"/>
                </a:solidFill>
              </a:rPr>
              <a:pPr/>
              <a:t>35</a:t>
            </a:fld>
            <a:endParaRPr lang="en-US" altLang="zh-CN" sz="1200" b="0" smtClean="0">
              <a:solidFill>
                <a:schemeClr val="tx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noTextEdit="1"/>
          </p:cNvSpPr>
          <p:nvPr>
            <p:ph type="sldImg"/>
          </p:nvPr>
        </p:nvSpPr>
        <p:spPr/>
      </p:sp>
      <p:sp>
        <p:nvSpPr>
          <p:cNvPr id="30722" name="备注占位符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zh-CN" altLang="en-US" smtClean="0">
                <a:latin typeface="Arial" pitchFamily="34" charset="0"/>
              </a:rPr>
              <a:t>在回顾</a:t>
            </a:r>
            <a:r>
              <a:rPr lang="en-US" altLang="zh-CN" smtClean="0">
                <a:latin typeface="Arial" pitchFamily="34" charset="0"/>
              </a:rPr>
              <a:t>2008</a:t>
            </a:r>
            <a:r>
              <a:rPr lang="zh-CN" altLang="en-US" smtClean="0">
                <a:latin typeface="Arial" pitchFamily="34" charset="0"/>
              </a:rPr>
              <a:t>年工作之前，首先让我们一起来翻阅建设世界一流大学的历程。</a:t>
            </a:r>
          </a:p>
          <a:p>
            <a:r>
              <a:rPr lang="en-US" altLang="zh-CN" smtClean="0">
                <a:latin typeface="Arial" pitchFamily="34" charset="0"/>
              </a:rPr>
              <a:t>1996</a:t>
            </a:r>
            <a:r>
              <a:rPr lang="zh-CN" altLang="en-US" smtClean="0">
                <a:latin typeface="Arial" pitchFamily="34" charset="0"/>
              </a:rPr>
              <a:t>年百年校庆，提出三步走战略：</a:t>
            </a:r>
          </a:p>
          <a:p>
            <a:endParaRPr lang="zh-CN" altLang="en-US" smtClean="0">
              <a:latin typeface="Arial" pitchFamily="34" charset="0"/>
            </a:endParaRPr>
          </a:p>
        </p:txBody>
      </p:sp>
      <p:sp>
        <p:nvSpPr>
          <p:cNvPr id="30723" name="灯片编号占位符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000" b="1">
                <a:solidFill>
                  <a:srgbClr val="133984"/>
                </a:solidFill>
                <a:latin typeface="Arial" pitchFamily="34" charset="0"/>
                <a:ea typeface="宋体" pitchFamily="2" charset="-122"/>
              </a:defRPr>
            </a:lvl1pPr>
            <a:lvl2pPr marL="742950" indent="-285750">
              <a:defRPr sz="2000" b="1">
                <a:solidFill>
                  <a:srgbClr val="133984"/>
                </a:solidFill>
                <a:latin typeface="Arial" pitchFamily="34" charset="0"/>
                <a:ea typeface="宋体" pitchFamily="2" charset="-122"/>
              </a:defRPr>
            </a:lvl2pPr>
            <a:lvl3pPr marL="1143000" indent="-228600">
              <a:defRPr sz="2000" b="1">
                <a:solidFill>
                  <a:srgbClr val="133984"/>
                </a:solidFill>
                <a:latin typeface="Arial" pitchFamily="34" charset="0"/>
                <a:ea typeface="宋体" pitchFamily="2" charset="-122"/>
              </a:defRPr>
            </a:lvl3pPr>
            <a:lvl4pPr marL="1600200" indent="-228600">
              <a:defRPr sz="2000" b="1">
                <a:solidFill>
                  <a:srgbClr val="133984"/>
                </a:solidFill>
                <a:latin typeface="Arial" pitchFamily="34" charset="0"/>
                <a:ea typeface="宋体" pitchFamily="2" charset="-122"/>
              </a:defRPr>
            </a:lvl4pPr>
            <a:lvl5pPr marL="2057400" indent="-228600">
              <a:defRPr sz="2000" b="1">
                <a:solidFill>
                  <a:srgbClr val="133984"/>
                </a:solidFill>
                <a:latin typeface="Arial" pitchFamily="34" charset="0"/>
                <a:ea typeface="宋体" pitchFamily="2" charset="-122"/>
              </a:defRPr>
            </a:lvl5pPr>
            <a:lvl6pPr marL="2514600" indent="-228600" fontAlgn="base">
              <a:spcBef>
                <a:spcPct val="0"/>
              </a:spcBef>
              <a:spcAft>
                <a:spcPct val="0"/>
              </a:spcAft>
              <a:defRPr sz="2000" b="1">
                <a:solidFill>
                  <a:srgbClr val="133984"/>
                </a:solidFill>
                <a:latin typeface="Arial" pitchFamily="34" charset="0"/>
                <a:ea typeface="宋体" pitchFamily="2" charset="-122"/>
              </a:defRPr>
            </a:lvl6pPr>
            <a:lvl7pPr marL="2971800" indent="-228600" fontAlgn="base">
              <a:spcBef>
                <a:spcPct val="0"/>
              </a:spcBef>
              <a:spcAft>
                <a:spcPct val="0"/>
              </a:spcAft>
              <a:defRPr sz="2000" b="1">
                <a:solidFill>
                  <a:srgbClr val="133984"/>
                </a:solidFill>
                <a:latin typeface="Arial" pitchFamily="34" charset="0"/>
                <a:ea typeface="宋体" pitchFamily="2" charset="-122"/>
              </a:defRPr>
            </a:lvl7pPr>
            <a:lvl8pPr marL="3429000" indent="-228600" fontAlgn="base">
              <a:spcBef>
                <a:spcPct val="0"/>
              </a:spcBef>
              <a:spcAft>
                <a:spcPct val="0"/>
              </a:spcAft>
              <a:defRPr sz="2000" b="1">
                <a:solidFill>
                  <a:srgbClr val="133984"/>
                </a:solidFill>
                <a:latin typeface="Arial" pitchFamily="34" charset="0"/>
                <a:ea typeface="宋体" pitchFamily="2" charset="-122"/>
              </a:defRPr>
            </a:lvl8pPr>
            <a:lvl9pPr marL="3886200" indent="-228600" fontAlgn="base">
              <a:spcBef>
                <a:spcPct val="0"/>
              </a:spcBef>
              <a:spcAft>
                <a:spcPct val="0"/>
              </a:spcAft>
              <a:defRPr sz="2000" b="1">
                <a:solidFill>
                  <a:srgbClr val="133984"/>
                </a:solidFill>
                <a:latin typeface="Arial" pitchFamily="34" charset="0"/>
                <a:ea typeface="宋体" pitchFamily="2" charset="-122"/>
              </a:defRPr>
            </a:lvl9pPr>
          </a:lstStyle>
          <a:p>
            <a:fld id="{4DF8DEE3-69FF-4A00-BFCE-E899E4970252}" type="slidenum">
              <a:rPr lang="en-US" altLang="zh-CN" sz="1200" b="0" smtClean="0">
                <a:solidFill>
                  <a:schemeClr val="tx1"/>
                </a:solidFill>
              </a:rPr>
              <a:pPr/>
              <a:t>36</a:t>
            </a:fld>
            <a:endParaRPr lang="en-US" altLang="zh-CN" sz="1200" b="0" smtClean="0">
              <a:solidFill>
                <a:schemeClr val="tx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noTextEdit="1"/>
          </p:cNvSpPr>
          <p:nvPr>
            <p:ph type="sldImg"/>
          </p:nvPr>
        </p:nvSpPr>
        <p:spPr/>
      </p:sp>
      <p:sp>
        <p:nvSpPr>
          <p:cNvPr id="30722" name="备注占位符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zh-CN" altLang="en-US" smtClean="0">
                <a:latin typeface="Arial" pitchFamily="34" charset="0"/>
              </a:rPr>
              <a:t>在回顾</a:t>
            </a:r>
            <a:r>
              <a:rPr lang="en-US" altLang="zh-CN" smtClean="0">
                <a:latin typeface="Arial" pitchFamily="34" charset="0"/>
              </a:rPr>
              <a:t>2008</a:t>
            </a:r>
            <a:r>
              <a:rPr lang="zh-CN" altLang="en-US" smtClean="0">
                <a:latin typeface="Arial" pitchFamily="34" charset="0"/>
              </a:rPr>
              <a:t>年工作之前，首先让我们一起来翻阅建设世界一流大学的历程。</a:t>
            </a:r>
          </a:p>
          <a:p>
            <a:r>
              <a:rPr lang="en-US" altLang="zh-CN" smtClean="0">
                <a:latin typeface="Arial" pitchFamily="34" charset="0"/>
              </a:rPr>
              <a:t>1996</a:t>
            </a:r>
            <a:r>
              <a:rPr lang="zh-CN" altLang="en-US" smtClean="0">
                <a:latin typeface="Arial" pitchFamily="34" charset="0"/>
              </a:rPr>
              <a:t>年百年校庆，提出三步走战略：</a:t>
            </a:r>
          </a:p>
          <a:p>
            <a:endParaRPr lang="zh-CN" altLang="en-US" smtClean="0">
              <a:latin typeface="Arial" pitchFamily="34" charset="0"/>
            </a:endParaRPr>
          </a:p>
        </p:txBody>
      </p:sp>
      <p:sp>
        <p:nvSpPr>
          <p:cNvPr id="30723" name="灯片编号占位符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000" b="1">
                <a:solidFill>
                  <a:srgbClr val="133984"/>
                </a:solidFill>
                <a:latin typeface="Arial" pitchFamily="34" charset="0"/>
                <a:ea typeface="宋体" pitchFamily="2" charset="-122"/>
              </a:defRPr>
            </a:lvl1pPr>
            <a:lvl2pPr marL="742950" indent="-285750">
              <a:defRPr sz="2000" b="1">
                <a:solidFill>
                  <a:srgbClr val="133984"/>
                </a:solidFill>
                <a:latin typeface="Arial" pitchFamily="34" charset="0"/>
                <a:ea typeface="宋体" pitchFamily="2" charset="-122"/>
              </a:defRPr>
            </a:lvl2pPr>
            <a:lvl3pPr marL="1143000" indent="-228600">
              <a:defRPr sz="2000" b="1">
                <a:solidFill>
                  <a:srgbClr val="133984"/>
                </a:solidFill>
                <a:latin typeface="Arial" pitchFamily="34" charset="0"/>
                <a:ea typeface="宋体" pitchFamily="2" charset="-122"/>
              </a:defRPr>
            </a:lvl3pPr>
            <a:lvl4pPr marL="1600200" indent="-228600">
              <a:defRPr sz="2000" b="1">
                <a:solidFill>
                  <a:srgbClr val="133984"/>
                </a:solidFill>
                <a:latin typeface="Arial" pitchFamily="34" charset="0"/>
                <a:ea typeface="宋体" pitchFamily="2" charset="-122"/>
              </a:defRPr>
            </a:lvl4pPr>
            <a:lvl5pPr marL="2057400" indent="-228600">
              <a:defRPr sz="2000" b="1">
                <a:solidFill>
                  <a:srgbClr val="133984"/>
                </a:solidFill>
                <a:latin typeface="Arial" pitchFamily="34" charset="0"/>
                <a:ea typeface="宋体" pitchFamily="2" charset="-122"/>
              </a:defRPr>
            </a:lvl5pPr>
            <a:lvl6pPr marL="2514600" indent="-228600" fontAlgn="base">
              <a:spcBef>
                <a:spcPct val="0"/>
              </a:spcBef>
              <a:spcAft>
                <a:spcPct val="0"/>
              </a:spcAft>
              <a:defRPr sz="2000" b="1">
                <a:solidFill>
                  <a:srgbClr val="133984"/>
                </a:solidFill>
                <a:latin typeface="Arial" pitchFamily="34" charset="0"/>
                <a:ea typeface="宋体" pitchFamily="2" charset="-122"/>
              </a:defRPr>
            </a:lvl6pPr>
            <a:lvl7pPr marL="2971800" indent="-228600" fontAlgn="base">
              <a:spcBef>
                <a:spcPct val="0"/>
              </a:spcBef>
              <a:spcAft>
                <a:spcPct val="0"/>
              </a:spcAft>
              <a:defRPr sz="2000" b="1">
                <a:solidFill>
                  <a:srgbClr val="133984"/>
                </a:solidFill>
                <a:latin typeface="Arial" pitchFamily="34" charset="0"/>
                <a:ea typeface="宋体" pitchFamily="2" charset="-122"/>
              </a:defRPr>
            </a:lvl7pPr>
            <a:lvl8pPr marL="3429000" indent="-228600" fontAlgn="base">
              <a:spcBef>
                <a:spcPct val="0"/>
              </a:spcBef>
              <a:spcAft>
                <a:spcPct val="0"/>
              </a:spcAft>
              <a:defRPr sz="2000" b="1">
                <a:solidFill>
                  <a:srgbClr val="133984"/>
                </a:solidFill>
                <a:latin typeface="Arial" pitchFamily="34" charset="0"/>
                <a:ea typeface="宋体" pitchFamily="2" charset="-122"/>
              </a:defRPr>
            </a:lvl8pPr>
            <a:lvl9pPr marL="3886200" indent="-228600" fontAlgn="base">
              <a:spcBef>
                <a:spcPct val="0"/>
              </a:spcBef>
              <a:spcAft>
                <a:spcPct val="0"/>
              </a:spcAft>
              <a:defRPr sz="2000" b="1">
                <a:solidFill>
                  <a:srgbClr val="133984"/>
                </a:solidFill>
                <a:latin typeface="Arial" pitchFamily="34" charset="0"/>
                <a:ea typeface="宋体" pitchFamily="2" charset="-122"/>
              </a:defRPr>
            </a:lvl9pPr>
          </a:lstStyle>
          <a:p>
            <a:fld id="{4DF8DEE3-69FF-4A00-BFCE-E899E4970252}" type="slidenum">
              <a:rPr lang="en-US" altLang="zh-CN" sz="1200" b="0" smtClean="0">
                <a:solidFill>
                  <a:schemeClr val="tx1"/>
                </a:solidFill>
              </a:rPr>
              <a:pPr/>
              <a:t>38</a:t>
            </a:fld>
            <a:endParaRPr lang="en-US" altLang="zh-CN" sz="1200" b="0" smtClean="0">
              <a:solidFill>
                <a:schemeClr val="tx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p:sp>
      <p:sp>
        <p:nvSpPr>
          <p:cNvPr id="125955" name="Rectangle 3"/>
          <p:cNvSpPr>
            <a:spLocks noGrp="1" noChangeArrowheads="1"/>
          </p:cNvSpPr>
          <p:nvPr>
            <p:ph type="body" idx="1"/>
          </p:nvPr>
        </p:nvSpPr>
        <p:spPr>
          <a:xfrm>
            <a:off x="914183" y="4343913"/>
            <a:ext cx="5029635" cy="4114361"/>
          </a:xfrm>
          <a:noFill/>
        </p:spPr>
        <p:txBody>
          <a:bodyPr/>
          <a:lstStyle/>
          <a:p>
            <a:endParaRPr lang="en-US" altLang="zh-CN" smtClean="0">
              <a:ea typeface="宋体" charset="-122"/>
            </a:endParaRPr>
          </a:p>
          <a:p>
            <a:endParaRPr lang="zh-CN" altLang="en-US" smtClean="0">
              <a:ea typeface="宋体"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p:sp>
      <p:sp>
        <p:nvSpPr>
          <p:cNvPr id="125955" name="Rectangle 3"/>
          <p:cNvSpPr>
            <a:spLocks noGrp="1" noChangeArrowheads="1"/>
          </p:cNvSpPr>
          <p:nvPr>
            <p:ph type="body" idx="1"/>
          </p:nvPr>
        </p:nvSpPr>
        <p:spPr>
          <a:xfrm>
            <a:off x="914183" y="4343913"/>
            <a:ext cx="5029635" cy="4114361"/>
          </a:xfrm>
          <a:noFill/>
        </p:spPr>
        <p:txBody>
          <a:bodyPr/>
          <a:lstStyle/>
          <a:p>
            <a:endParaRPr lang="en-US" altLang="zh-CN" smtClean="0">
              <a:ea typeface="宋体" charset="-122"/>
            </a:endParaRPr>
          </a:p>
          <a:p>
            <a:endParaRPr lang="zh-CN" altLang="en-US" smtClean="0">
              <a:ea typeface="宋体"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p:sp>
      <p:sp>
        <p:nvSpPr>
          <p:cNvPr id="125955" name="Rectangle 3"/>
          <p:cNvSpPr>
            <a:spLocks noGrp="1" noChangeArrowheads="1"/>
          </p:cNvSpPr>
          <p:nvPr>
            <p:ph type="body" idx="1"/>
          </p:nvPr>
        </p:nvSpPr>
        <p:spPr>
          <a:xfrm>
            <a:off x="914183" y="4343913"/>
            <a:ext cx="5029635" cy="4114361"/>
          </a:xfrm>
          <a:noFill/>
        </p:spPr>
        <p:txBody>
          <a:bodyPr/>
          <a:lstStyle/>
          <a:p>
            <a:endParaRPr lang="en-US" altLang="zh-CN" smtClean="0">
              <a:ea typeface="宋体" charset="-122"/>
            </a:endParaRPr>
          </a:p>
          <a:p>
            <a:endParaRPr lang="zh-CN" altLang="en-US" smtClean="0">
              <a:ea typeface="宋体"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幻灯片图像占位符 1"/>
          <p:cNvSpPr>
            <a:spLocks noGrp="1" noRot="1" noChangeAspect="1" noTextEdit="1"/>
          </p:cNvSpPr>
          <p:nvPr>
            <p:ph type="sldImg"/>
          </p:nvPr>
        </p:nvSpPr>
        <p:spPr/>
      </p:sp>
      <p:sp>
        <p:nvSpPr>
          <p:cNvPr id="43011" name="备注占位符 2"/>
          <p:cNvSpPr>
            <a:spLocks noGrp="1"/>
          </p:cNvSpPr>
          <p:nvPr>
            <p:ph type="body" idx="1"/>
          </p:nvPr>
        </p:nvSpPr>
        <p:spPr>
          <a:noFill/>
        </p:spPr>
        <p:txBody>
          <a:bodyPr/>
          <a:lstStyle/>
          <a:p>
            <a:endParaRPr lang="zh-CN" altLang="en-US" smtClean="0">
              <a:latin typeface="Arial" charset="0"/>
              <a:ea typeface="宋体" charset="-122"/>
            </a:endParaRPr>
          </a:p>
        </p:txBody>
      </p:sp>
      <p:sp>
        <p:nvSpPr>
          <p:cNvPr id="43012" name="灯片编号占位符 3"/>
          <p:cNvSpPr>
            <a:spLocks noGrp="1"/>
          </p:cNvSpPr>
          <p:nvPr>
            <p:ph type="sldNum" sz="quarter" idx="5"/>
          </p:nvPr>
        </p:nvSpPr>
        <p:spPr>
          <a:noFill/>
        </p:spPr>
        <p:txBody>
          <a:bodyPr/>
          <a:lstStyle/>
          <a:p>
            <a:fld id="{58FF5355-A2C4-4FD5-9BFB-357E18094BDD}" type="slidenum">
              <a:rPr lang="en-US" altLang="zh-CN" smtClean="0">
                <a:latin typeface="Arial" charset="0"/>
                <a:ea typeface="宋体" charset="-122"/>
              </a:rPr>
              <a:pPr/>
              <a:t>70</a:t>
            </a:fld>
            <a:endParaRPr lang="en-US" altLang="zh-CN" smtClean="0">
              <a:latin typeface="Arial" charset="0"/>
              <a:ea typeface="宋体"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幻灯片图像占位符 1"/>
          <p:cNvSpPr>
            <a:spLocks noGrp="1" noRot="1" noChangeAspect="1" noTextEdit="1"/>
          </p:cNvSpPr>
          <p:nvPr>
            <p:ph type="sldImg"/>
          </p:nvPr>
        </p:nvSpPr>
        <p:spPr/>
      </p:sp>
      <p:sp>
        <p:nvSpPr>
          <p:cNvPr id="43011" name="备注占位符 2"/>
          <p:cNvSpPr>
            <a:spLocks noGrp="1"/>
          </p:cNvSpPr>
          <p:nvPr>
            <p:ph type="body" idx="1"/>
          </p:nvPr>
        </p:nvSpPr>
        <p:spPr>
          <a:noFill/>
        </p:spPr>
        <p:txBody>
          <a:bodyPr/>
          <a:lstStyle/>
          <a:p>
            <a:endParaRPr lang="zh-CN" altLang="en-US" smtClean="0">
              <a:latin typeface="Arial" charset="0"/>
              <a:ea typeface="宋体" charset="-122"/>
            </a:endParaRPr>
          </a:p>
        </p:txBody>
      </p:sp>
      <p:sp>
        <p:nvSpPr>
          <p:cNvPr id="43012" name="灯片编号占位符 3"/>
          <p:cNvSpPr>
            <a:spLocks noGrp="1"/>
          </p:cNvSpPr>
          <p:nvPr>
            <p:ph type="sldNum" sz="quarter" idx="5"/>
          </p:nvPr>
        </p:nvSpPr>
        <p:spPr>
          <a:noFill/>
        </p:spPr>
        <p:txBody>
          <a:bodyPr/>
          <a:lstStyle/>
          <a:p>
            <a:fld id="{58FF5355-A2C4-4FD5-9BFB-357E18094BDD}" type="slidenum">
              <a:rPr lang="en-US" altLang="zh-CN" smtClean="0">
                <a:latin typeface="Arial" charset="0"/>
                <a:ea typeface="宋体" charset="-122"/>
              </a:rPr>
              <a:pPr/>
              <a:t>11</a:t>
            </a:fld>
            <a:endParaRPr lang="en-US" altLang="zh-CN" smtClean="0">
              <a:latin typeface="Arial" charset="0"/>
              <a:ea typeface="宋体"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p:sp>
      <p:sp>
        <p:nvSpPr>
          <p:cNvPr id="125955" name="Rectangle 3"/>
          <p:cNvSpPr>
            <a:spLocks noGrp="1" noChangeArrowheads="1"/>
          </p:cNvSpPr>
          <p:nvPr>
            <p:ph type="body" idx="1"/>
          </p:nvPr>
        </p:nvSpPr>
        <p:spPr>
          <a:xfrm>
            <a:off x="914183" y="4343913"/>
            <a:ext cx="5029635" cy="4114361"/>
          </a:xfrm>
          <a:noFill/>
        </p:spPr>
        <p:txBody>
          <a:bodyPr/>
          <a:lstStyle/>
          <a:p>
            <a:endParaRPr lang="en-US" altLang="zh-CN" smtClean="0">
              <a:ea typeface="宋体" charset="-122"/>
            </a:endParaRPr>
          </a:p>
          <a:p>
            <a:endParaRPr lang="zh-CN" altLang="en-US" smtClean="0">
              <a:ea typeface="宋体"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fontScale="77500" lnSpcReduction="20000"/>
          </a:bodyPr>
          <a:lstStyle/>
          <a:p>
            <a:r>
              <a:rPr lang="zh-CN" altLang="zh-CN" sz="1200" b="1" kern="1200" dirty="0" smtClean="0">
                <a:solidFill>
                  <a:schemeClr val="tx1"/>
                </a:solidFill>
                <a:effectLst/>
                <a:latin typeface="+mn-lt"/>
                <a:ea typeface="+mn-ea"/>
                <a:cs typeface="+mn-cs"/>
              </a:rPr>
              <a:t>人才培养</a:t>
            </a:r>
            <a:r>
              <a:rPr lang="en-US" altLang="zh-CN" sz="1200" b="1" kern="1200" dirty="0" smtClean="0">
                <a:solidFill>
                  <a:schemeClr val="tx1"/>
                </a:solidFill>
                <a:effectLst/>
                <a:latin typeface="+mn-lt"/>
                <a:ea typeface="+mn-ea"/>
                <a:cs typeface="+mn-cs"/>
              </a:rPr>
              <a:t> 9</a:t>
            </a:r>
            <a:endParaRPr lang="zh-CN" altLang="zh-CN" sz="1200" kern="1200" dirty="0" smtClean="0">
              <a:solidFill>
                <a:schemeClr val="tx1"/>
              </a:solidFill>
              <a:effectLst/>
              <a:latin typeface="+mn-lt"/>
              <a:ea typeface="+mn-ea"/>
              <a:cs typeface="+mn-cs"/>
            </a:endParaRPr>
          </a:p>
          <a:p>
            <a:pPr lvl="0"/>
            <a:r>
              <a:rPr lang="zh-CN" altLang="zh-CN" sz="1200" kern="1200" dirty="0" smtClean="0">
                <a:solidFill>
                  <a:schemeClr val="tx1"/>
                </a:solidFill>
                <a:effectLst/>
                <a:latin typeface="+mn-lt"/>
                <a:ea typeface="+mn-ea"/>
                <a:cs typeface="+mn-cs"/>
              </a:rPr>
              <a:t>师资队伍的结构性矛盾没有得以根本性解决，高层次人才的引领作用没有充分发挥</a:t>
            </a:r>
          </a:p>
          <a:p>
            <a:pPr lvl="0"/>
            <a:r>
              <a:rPr lang="zh-CN" altLang="zh-CN" sz="1200" kern="1200" dirty="0" smtClean="0">
                <a:solidFill>
                  <a:schemeClr val="tx1"/>
                </a:solidFill>
                <a:effectLst/>
                <a:latin typeface="+mn-lt"/>
                <a:ea typeface="+mn-ea"/>
                <a:cs typeface="+mn-cs"/>
              </a:rPr>
              <a:t>专职科研、实验室人员、行政人员的规模和质量与学校的快速发展不相适应</a:t>
            </a:r>
          </a:p>
          <a:p>
            <a:pPr lvl="0"/>
            <a:r>
              <a:rPr lang="zh-CN" altLang="zh-CN" sz="1200" kern="1200" dirty="0" smtClean="0">
                <a:solidFill>
                  <a:schemeClr val="tx1"/>
                </a:solidFill>
                <a:effectLst/>
                <a:latin typeface="+mn-lt"/>
                <a:ea typeface="+mn-ea"/>
                <a:cs typeface="+mn-cs"/>
              </a:rPr>
              <a:t>有利于优秀人才脱颖而出的生态环境和支撑条件还有待改善</a:t>
            </a:r>
          </a:p>
          <a:p>
            <a:pPr lvl="0"/>
            <a:r>
              <a:rPr lang="zh-CN" altLang="zh-CN" sz="1200" kern="1200" dirty="0" smtClean="0">
                <a:solidFill>
                  <a:schemeClr val="tx1"/>
                </a:solidFill>
                <a:effectLst/>
                <a:latin typeface="+mn-lt"/>
                <a:ea typeface="+mn-ea"/>
                <a:cs typeface="+mn-cs"/>
              </a:rPr>
              <a:t>尚未形成有效的人员流动和退出机制</a:t>
            </a:r>
          </a:p>
          <a:p>
            <a:pPr lvl="0"/>
            <a:r>
              <a:rPr lang="zh-CN" altLang="zh-CN" sz="1200" kern="1200" dirty="0" smtClean="0">
                <a:solidFill>
                  <a:schemeClr val="tx1"/>
                </a:solidFill>
                <a:effectLst/>
                <a:latin typeface="+mn-lt"/>
                <a:ea typeface="+mn-ea"/>
                <a:cs typeface="+mn-cs"/>
              </a:rPr>
              <a:t>现行招生制度尚未完全适应拔尖创新人才培养的需要</a:t>
            </a:r>
          </a:p>
          <a:p>
            <a:pPr lvl="0"/>
            <a:r>
              <a:rPr lang="zh-CN" altLang="zh-CN" sz="1200" kern="1200" dirty="0" smtClean="0">
                <a:solidFill>
                  <a:schemeClr val="tx1"/>
                </a:solidFill>
                <a:effectLst/>
                <a:latin typeface="+mn-lt"/>
                <a:ea typeface="+mn-ea"/>
                <a:cs typeface="+mn-cs"/>
              </a:rPr>
              <a:t>在资源配置、人事聘用、考核评价等方面缺乏有效的引导教师潜心教学的激励和约束机制</a:t>
            </a:r>
          </a:p>
          <a:p>
            <a:pPr lvl="0"/>
            <a:r>
              <a:rPr lang="zh-CN" altLang="zh-CN" sz="1200" kern="1200" dirty="0" smtClean="0">
                <a:solidFill>
                  <a:schemeClr val="tx1"/>
                </a:solidFill>
                <a:effectLst/>
                <a:latin typeface="+mn-lt"/>
                <a:ea typeface="+mn-ea"/>
                <a:cs typeface="+mn-cs"/>
              </a:rPr>
              <a:t>传统的人才培养模式和教学方式无法完全满足当代大学生的求知欲和好奇心</a:t>
            </a:r>
          </a:p>
          <a:p>
            <a:pPr lvl="0"/>
            <a:r>
              <a:rPr lang="zh-CN" altLang="zh-CN" sz="1200" kern="1200" dirty="0" smtClean="0">
                <a:solidFill>
                  <a:schemeClr val="tx1"/>
                </a:solidFill>
                <a:effectLst/>
                <a:latin typeface="+mn-lt"/>
                <a:ea typeface="+mn-ea"/>
                <a:cs typeface="+mn-cs"/>
              </a:rPr>
              <a:t>全校合力育人的格局不够健全</a:t>
            </a:r>
          </a:p>
          <a:p>
            <a:pPr lvl="0"/>
            <a:r>
              <a:rPr lang="zh-CN" altLang="zh-CN" sz="1200" kern="1200" dirty="0" smtClean="0">
                <a:solidFill>
                  <a:schemeClr val="tx1"/>
                </a:solidFill>
                <a:effectLst/>
                <a:latin typeface="+mn-lt"/>
                <a:ea typeface="+mn-ea"/>
                <a:cs typeface="+mn-cs"/>
              </a:rPr>
              <a:t>国际化办学的优势未能完全转化为人才培养和科学研究的优势</a:t>
            </a:r>
          </a:p>
          <a:p>
            <a:r>
              <a:rPr lang="en-US" altLang="zh-CN" sz="1200" kern="1200" dirty="0" smtClean="0">
                <a:solidFill>
                  <a:schemeClr val="tx1"/>
                </a:solidFill>
                <a:effectLst/>
                <a:latin typeface="+mn-lt"/>
                <a:ea typeface="+mn-ea"/>
                <a:cs typeface="+mn-cs"/>
              </a:rPr>
              <a:t> </a:t>
            </a:r>
            <a:endParaRPr lang="zh-CN" altLang="zh-CN" sz="1200" kern="1200" dirty="0" smtClean="0">
              <a:solidFill>
                <a:schemeClr val="tx1"/>
              </a:solidFill>
              <a:effectLst/>
              <a:latin typeface="+mn-lt"/>
              <a:ea typeface="+mn-ea"/>
              <a:cs typeface="+mn-cs"/>
            </a:endParaRPr>
          </a:p>
          <a:p>
            <a:r>
              <a:rPr lang="zh-CN" altLang="zh-CN" sz="1200" b="1" kern="1200" dirty="0" smtClean="0">
                <a:solidFill>
                  <a:schemeClr val="tx1"/>
                </a:solidFill>
                <a:effectLst/>
                <a:latin typeface="+mn-lt"/>
                <a:ea typeface="+mn-ea"/>
                <a:cs typeface="+mn-cs"/>
              </a:rPr>
              <a:t>科技创新 </a:t>
            </a:r>
            <a:r>
              <a:rPr lang="en-US" altLang="zh-CN" sz="1200" b="1" kern="1200" dirty="0" smtClean="0">
                <a:solidFill>
                  <a:schemeClr val="tx1"/>
                </a:solidFill>
                <a:effectLst/>
                <a:latin typeface="+mn-lt"/>
                <a:ea typeface="+mn-ea"/>
                <a:cs typeface="+mn-cs"/>
              </a:rPr>
              <a:t>3</a:t>
            </a:r>
            <a:endParaRPr lang="zh-CN" altLang="zh-CN" sz="1200" kern="1200" dirty="0" smtClean="0">
              <a:solidFill>
                <a:schemeClr val="tx1"/>
              </a:solidFill>
              <a:effectLst/>
              <a:latin typeface="+mn-lt"/>
              <a:ea typeface="+mn-ea"/>
              <a:cs typeface="+mn-cs"/>
            </a:endParaRPr>
          </a:p>
          <a:p>
            <a:pPr lvl="0"/>
            <a:r>
              <a:rPr lang="zh-CN" altLang="zh-CN" sz="1200" kern="1200" dirty="0" smtClean="0">
                <a:solidFill>
                  <a:schemeClr val="tx1"/>
                </a:solidFill>
                <a:effectLst/>
                <a:latin typeface="+mn-lt"/>
                <a:ea typeface="+mn-ea"/>
                <a:cs typeface="+mn-cs"/>
              </a:rPr>
              <a:t>科研组织模式还不够完善，缺乏对接国家战略需求和国际科学前沿科研大团队</a:t>
            </a:r>
            <a:r>
              <a:rPr lang="en-US" altLang="zh-CN" sz="1200" kern="1200" dirty="0" smtClean="0">
                <a:solidFill>
                  <a:schemeClr val="tx1"/>
                </a:solidFill>
                <a:effectLst/>
                <a:latin typeface="+mn-lt"/>
                <a:ea typeface="+mn-ea"/>
                <a:cs typeface="+mn-cs"/>
              </a:rPr>
              <a:t>  </a:t>
            </a:r>
            <a:endParaRPr lang="zh-CN" altLang="zh-CN" sz="1200" kern="1200" dirty="0" smtClean="0">
              <a:solidFill>
                <a:schemeClr val="tx1"/>
              </a:solidFill>
              <a:effectLst/>
              <a:latin typeface="+mn-lt"/>
              <a:ea typeface="+mn-ea"/>
              <a:cs typeface="+mn-cs"/>
            </a:endParaRPr>
          </a:p>
          <a:p>
            <a:pPr lvl="0"/>
            <a:r>
              <a:rPr lang="zh-CN" altLang="zh-CN" sz="1200" kern="1200" dirty="0" smtClean="0">
                <a:solidFill>
                  <a:schemeClr val="tx1"/>
                </a:solidFill>
                <a:effectLst/>
                <a:latin typeface="+mn-lt"/>
                <a:ea typeface="+mn-ea"/>
                <a:cs typeface="+mn-cs"/>
              </a:rPr>
              <a:t>尚未突破跟踪型科学研究的惯性思维，现行学术评价体系不利于世界科学前沿或突破性科技的重大原创性成果的产生</a:t>
            </a:r>
          </a:p>
          <a:p>
            <a:pPr lvl="0"/>
            <a:r>
              <a:rPr lang="zh-CN" altLang="zh-CN" sz="1200" kern="1200" dirty="0" smtClean="0">
                <a:solidFill>
                  <a:schemeClr val="tx1"/>
                </a:solidFill>
                <a:effectLst/>
                <a:latin typeface="+mn-lt"/>
                <a:ea typeface="+mn-ea"/>
                <a:cs typeface="+mn-cs"/>
              </a:rPr>
              <a:t>办学空间过小，制约一流医学学科的发展</a:t>
            </a:r>
          </a:p>
          <a:p>
            <a:r>
              <a:rPr lang="en-US" altLang="zh-CN" sz="1200" kern="1200" dirty="0" smtClean="0">
                <a:solidFill>
                  <a:schemeClr val="tx1"/>
                </a:solidFill>
                <a:effectLst/>
                <a:latin typeface="+mn-lt"/>
                <a:ea typeface="+mn-ea"/>
                <a:cs typeface="+mn-cs"/>
              </a:rPr>
              <a:t> </a:t>
            </a:r>
            <a:endParaRPr lang="zh-CN" altLang="zh-CN" sz="1200" kern="1200" dirty="0" smtClean="0">
              <a:solidFill>
                <a:schemeClr val="tx1"/>
              </a:solidFill>
              <a:effectLst/>
              <a:latin typeface="+mn-lt"/>
              <a:ea typeface="+mn-ea"/>
              <a:cs typeface="+mn-cs"/>
            </a:endParaRPr>
          </a:p>
          <a:p>
            <a:r>
              <a:rPr lang="zh-CN" altLang="zh-CN" sz="1200" b="1" kern="1200" dirty="0" smtClean="0">
                <a:solidFill>
                  <a:schemeClr val="tx1"/>
                </a:solidFill>
                <a:effectLst/>
                <a:latin typeface="+mn-lt"/>
                <a:ea typeface="+mn-ea"/>
                <a:cs typeface="+mn-cs"/>
              </a:rPr>
              <a:t>文化</a:t>
            </a:r>
            <a:r>
              <a:rPr lang="en-US" altLang="zh-CN" sz="1200" b="1" kern="1200" dirty="0" smtClean="0">
                <a:solidFill>
                  <a:schemeClr val="tx1"/>
                </a:solidFill>
                <a:effectLst/>
                <a:latin typeface="+mn-lt"/>
                <a:ea typeface="+mn-ea"/>
                <a:cs typeface="+mn-cs"/>
              </a:rPr>
              <a:t> 4</a:t>
            </a:r>
            <a:endParaRPr lang="zh-CN" altLang="zh-CN" sz="1200" kern="1200" dirty="0" smtClean="0">
              <a:solidFill>
                <a:schemeClr val="tx1"/>
              </a:solidFill>
              <a:effectLst/>
              <a:latin typeface="+mn-lt"/>
              <a:ea typeface="+mn-ea"/>
              <a:cs typeface="+mn-cs"/>
            </a:endParaRPr>
          </a:p>
          <a:p>
            <a:pPr lvl="0"/>
            <a:r>
              <a:rPr lang="zh-CN" altLang="zh-CN" sz="1200" kern="1200" dirty="0" smtClean="0">
                <a:solidFill>
                  <a:schemeClr val="tx1"/>
                </a:solidFill>
                <a:effectLst/>
                <a:latin typeface="+mn-lt"/>
                <a:ea typeface="+mn-ea"/>
                <a:cs typeface="+mn-cs"/>
              </a:rPr>
              <a:t>行政主导的发展模式没有得到根本性改变</a:t>
            </a:r>
          </a:p>
          <a:p>
            <a:pPr lvl="0"/>
            <a:r>
              <a:rPr lang="zh-CN" altLang="zh-CN" sz="1200" kern="1200" dirty="0" smtClean="0">
                <a:solidFill>
                  <a:schemeClr val="tx1"/>
                </a:solidFill>
                <a:effectLst/>
                <a:latin typeface="+mn-lt"/>
                <a:ea typeface="+mn-ea"/>
                <a:cs typeface="+mn-cs"/>
              </a:rPr>
              <a:t>“校办院”到“院办校”的转变还不够显著</a:t>
            </a:r>
          </a:p>
          <a:p>
            <a:pPr lvl="0"/>
            <a:r>
              <a:rPr lang="zh-CN" altLang="zh-CN" sz="1200" kern="1200" dirty="0" smtClean="0">
                <a:solidFill>
                  <a:schemeClr val="tx1"/>
                </a:solidFill>
                <a:effectLst/>
                <a:latin typeface="+mn-lt"/>
                <a:ea typeface="+mn-ea"/>
                <a:cs typeface="+mn-cs"/>
              </a:rPr>
              <a:t>国际化环境和氛围建设严重滞后</a:t>
            </a:r>
          </a:p>
          <a:p>
            <a:pPr lvl="0"/>
            <a:r>
              <a:rPr lang="zh-CN" altLang="zh-CN" sz="1200" kern="1200" dirty="0" smtClean="0">
                <a:solidFill>
                  <a:schemeClr val="tx1"/>
                </a:solidFill>
                <a:effectLst/>
                <a:latin typeface="+mn-lt"/>
                <a:ea typeface="+mn-ea"/>
                <a:cs typeface="+mn-cs"/>
              </a:rPr>
              <a:t>资源调配杠杆作用不够明显，资金使用精细化管理水平不高</a:t>
            </a:r>
          </a:p>
          <a:p>
            <a:r>
              <a:rPr lang="en-US" altLang="zh-CN" sz="1200" kern="1200" dirty="0" smtClean="0">
                <a:solidFill>
                  <a:schemeClr val="tx1"/>
                </a:solidFill>
                <a:effectLst/>
                <a:latin typeface="+mn-lt"/>
                <a:ea typeface="+mn-ea"/>
                <a:cs typeface="+mn-cs"/>
              </a:rPr>
              <a:t> </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 </a:t>
            </a:r>
            <a:endParaRPr lang="zh-CN" altLang="zh-CN" sz="1200" kern="1200" dirty="0" smtClean="0">
              <a:solidFill>
                <a:schemeClr val="tx1"/>
              </a:solidFill>
              <a:effectLst/>
              <a:latin typeface="+mn-lt"/>
              <a:ea typeface="+mn-ea"/>
              <a:cs typeface="+mn-cs"/>
            </a:endParaRPr>
          </a:p>
          <a:p>
            <a:r>
              <a:rPr lang="zh-CN" altLang="zh-CN" sz="1200" b="1" kern="1200" dirty="0" smtClean="0">
                <a:solidFill>
                  <a:schemeClr val="tx1"/>
                </a:solidFill>
                <a:effectLst/>
                <a:latin typeface="+mn-lt"/>
                <a:ea typeface="+mn-ea"/>
                <a:cs typeface="+mn-cs"/>
              </a:rPr>
              <a:t>社会服务与社会关系 </a:t>
            </a:r>
            <a:r>
              <a:rPr lang="en-US" altLang="zh-CN" sz="1200" b="1" kern="1200" dirty="0" smtClean="0">
                <a:solidFill>
                  <a:schemeClr val="tx1"/>
                </a:solidFill>
                <a:effectLst/>
                <a:latin typeface="+mn-lt"/>
                <a:ea typeface="+mn-ea"/>
                <a:cs typeface="+mn-cs"/>
              </a:rPr>
              <a:t>4</a:t>
            </a:r>
            <a:endParaRPr lang="zh-CN" altLang="zh-CN" sz="1200" kern="1200" dirty="0" smtClean="0">
              <a:solidFill>
                <a:schemeClr val="tx1"/>
              </a:solidFill>
              <a:effectLst/>
              <a:latin typeface="+mn-lt"/>
              <a:ea typeface="+mn-ea"/>
              <a:cs typeface="+mn-cs"/>
            </a:endParaRPr>
          </a:p>
          <a:p>
            <a:pPr lvl="0"/>
            <a:r>
              <a:rPr lang="zh-CN" altLang="zh-CN" sz="1200" kern="1200" dirty="0" smtClean="0">
                <a:solidFill>
                  <a:schemeClr val="tx1"/>
                </a:solidFill>
                <a:effectLst/>
                <a:latin typeface="+mn-lt"/>
                <a:ea typeface="+mn-ea"/>
                <a:cs typeface="+mn-cs"/>
              </a:rPr>
              <a:t>学校与政府、社会的关系尚未清晰，对社会需求的反应还不够及时有效</a:t>
            </a:r>
          </a:p>
          <a:p>
            <a:pPr lvl="0"/>
            <a:r>
              <a:rPr lang="zh-CN" altLang="zh-CN" sz="1200" kern="1200" dirty="0" smtClean="0">
                <a:solidFill>
                  <a:schemeClr val="tx1"/>
                </a:solidFill>
                <a:effectLst/>
                <a:latin typeface="+mn-lt"/>
                <a:ea typeface="+mn-ea"/>
                <a:cs typeface="+mn-cs"/>
              </a:rPr>
              <a:t>难以根据社会需求及时调整学科专业</a:t>
            </a:r>
          </a:p>
          <a:p>
            <a:pPr lvl="0"/>
            <a:r>
              <a:rPr lang="zh-CN" altLang="zh-CN" sz="1200" kern="1200" dirty="0" smtClean="0">
                <a:solidFill>
                  <a:schemeClr val="tx1"/>
                </a:solidFill>
                <a:effectLst/>
                <a:latin typeface="+mn-lt"/>
                <a:ea typeface="+mn-ea"/>
                <a:cs typeface="+mn-cs"/>
              </a:rPr>
              <a:t>自办后勤的观念没有根本打破</a:t>
            </a:r>
          </a:p>
          <a:p>
            <a:pPr lvl="0"/>
            <a:r>
              <a:rPr lang="zh-CN" altLang="zh-CN" sz="1200" kern="1200" dirty="0" smtClean="0">
                <a:solidFill>
                  <a:schemeClr val="tx1"/>
                </a:solidFill>
                <a:effectLst/>
                <a:latin typeface="+mn-lt"/>
                <a:ea typeface="+mn-ea"/>
                <a:cs typeface="+mn-cs"/>
              </a:rPr>
              <a:t>支撑办学资源持续增长的渠道不够通畅</a:t>
            </a:r>
          </a:p>
          <a:p>
            <a:endParaRPr lang="zh-CN" altLang="en-US" dirty="0"/>
          </a:p>
        </p:txBody>
      </p:sp>
      <p:sp>
        <p:nvSpPr>
          <p:cNvPr id="4" name="灯片编号占位符 3"/>
          <p:cNvSpPr>
            <a:spLocks noGrp="1"/>
          </p:cNvSpPr>
          <p:nvPr>
            <p:ph type="sldNum" sz="quarter" idx="10"/>
          </p:nvPr>
        </p:nvSpPr>
        <p:spPr/>
        <p:txBody>
          <a:bodyPr/>
          <a:lstStyle/>
          <a:p>
            <a:pPr>
              <a:defRPr/>
            </a:pPr>
            <a:fld id="{ACACEACB-3FA6-40C5-A26E-E94591459CEF}" type="slidenum">
              <a:rPr lang="zh-CN" altLang="en-US" smtClean="0"/>
              <a:pPr>
                <a:defRPr/>
              </a:pPr>
              <a:t>19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幻灯片图像占位符 1"/>
          <p:cNvSpPr>
            <a:spLocks noGrp="1" noRot="1" noChangeAspect="1" noTextEdit="1"/>
          </p:cNvSpPr>
          <p:nvPr>
            <p:ph type="sldImg"/>
          </p:nvPr>
        </p:nvSpPr>
        <p:spPr/>
      </p:sp>
      <p:sp>
        <p:nvSpPr>
          <p:cNvPr id="43011" name="备注占位符 2"/>
          <p:cNvSpPr>
            <a:spLocks noGrp="1"/>
          </p:cNvSpPr>
          <p:nvPr>
            <p:ph type="body" idx="1"/>
          </p:nvPr>
        </p:nvSpPr>
        <p:spPr>
          <a:noFill/>
        </p:spPr>
        <p:txBody>
          <a:bodyPr/>
          <a:lstStyle/>
          <a:p>
            <a:endParaRPr lang="zh-CN" altLang="en-US" smtClean="0">
              <a:latin typeface="Arial" charset="0"/>
              <a:ea typeface="宋体" charset="-122"/>
            </a:endParaRPr>
          </a:p>
        </p:txBody>
      </p:sp>
      <p:sp>
        <p:nvSpPr>
          <p:cNvPr id="43012" name="灯片编号占位符 3"/>
          <p:cNvSpPr>
            <a:spLocks noGrp="1"/>
          </p:cNvSpPr>
          <p:nvPr>
            <p:ph type="sldNum" sz="quarter" idx="5"/>
          </p:nvPr>
        </p:nvSpPr>
        <p:spPr>
          <a:noFill/>
        </p:spPr>
        <p:txBody>
          <a:bodyPr/>
          <a:lstStyle/>
          <a:p>
            <a:fld id="{58FF5355-A2C4-4FD5-9BFB-357E18094BDD}" type="slidenum">
              <a:rPr lang="en-US" altLang="zh-CN" smtClean="0">
                <a:latin typeface="Arial" charset="0"/>
                <a:ea typeface="宋体" charset="-122"/>
              </a:rPr>
              <a:pPr/>
              <a:t>22</a:t>
            </a:fld>
            <a:endParaRPr lang="en-US" altLang="zh-CN" smtClean="0">
              <a:latin typeface="Arial" charset="0"/>
              <a:ea typeface="宋体"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3FF61AB9-BBB5-4688-95DA-8A5ABCE26053}" type="slidenum">
              <a:rPr lang="en-US" altLang="zh-CN" smtClean="0"/>
              <a:pPr>
                <a:defRPr/>
              </a:pPr>
              <a:t>25</a:t>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3FF61AB9-BBB5-4688-95DA-8A5ABCE26053}" type="slidenum">
              <a:rPr lang="en-US" altLang="zh-CN" smtClean="0"/>
              <a:pPr>
                <a:defRPr/>
              </a:pPr>
              <a:t>26</a:t>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幻灯片图像占位符 1"/>
          <p:cNvSpPr>
            <a:spLocks noGrp="1" noRot="1" noChangeAspect="1" noTextEdit="1"/>
          </p:cNvSpPr>
          <p:nvPr>
            <p:ph type="sldImg"/>
          </p:nvPr>
        </p:nvSpPr>
        <p:spPr/>
      </p:sp>
      <p:sp>
        <p:nvSpPr>
          <p:cNvPr id="25603" name="备注占位符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zh-CN" altLang="en-US" smtClean="0">
                <a:latin typeface="Arial" pitchFamily="34" charset="0"/>
              </a:rPr>
              <a:t>唯有创新是全球高等教育变革的出路</a:t>
            </a:r>
          </a:p>
        </p:txBody>
      </p:sp>
      <p:sp>
        <p:nvSpPr>
          <p:cNvPr id="25604" name="灯片编号占位符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b="1">
                <a:solidFill>
                  <a:schemeClr val="tx1"/>
                </a:solidFill>
                <a:latin typeface="微软雅黑" pitchFamily="34" charset="-122"/>
                <a:ea typeface="宋体" pitchFamily="2" charset="-122"/>
              </a:defRPr>
            </a:lvl1pPr>
            <a:lvl2pPr marL="742950" indent="-285750">
              <a:defRPr b="1">
                <a:solidFill>
                  <a:schemeClr val="tx1"/>
                </a:solidFill>
                <a:latin typeface="微软雅黑" pitchFamily="34" charset="-122"/>
                <a:ea typeface="宋体" pitchFamily="2" charset="-122"/>
              </a:defRPr>
            </a:lvl2pPr>
            <a:lvl3pPr marL="1143000" indent="-228600">
              <a:defRPr b="1">
                <a:solidFill>
                  <a:schemeClr val="tx1"/>
                </a:solidFill>
                <a:latin typeface="微软雅黑" pitchFamily="34" charset="-122"/>
                <a:ea typeface="宋体" pitchFamily="2" charset="-122"/>
              </a:defRPr>
            </a:lvl3pPr>
            <a:lvl4pPr marL="1600200" indent="-228600">
              <a:defRPr b="1">
                <a:solidFill>
                  <a:schemeClr val="tx1"/>
                </a:solidFill>
                <a:latin typeface="微软雅黑" pitchFamily="34" charset="-122"/>
                <a:ea typeface="宋体" pitchFamily="2" charset="-122"/>
              </a:defRPr>
            </a:lvl4pPr>
            <a:lvl5pPr marL="2057400" indent="-228600">
              <a:defRPr b="1">
                <a:solidFill>
                  <a:schemeClr val="tx1"/>
                </a:solidFill>
                <a:latin typeface="微软雅黑" pitchFamily="34" charset="-122"/>
                <a:ea typeface="宋体" pitchFamily="2" charset="-122"/>
              </a:defRPr>
            </a:lvl5pPr>
            <a:lvl6pPr marL="2514600" indent="-228600" eaLnBrk="0" fontAlgn="base" hangingPunct="0">
              <a:spcBef>
                <a:spcPct val="0"/>
              </a:spcBef>
              <a:spcAft>
                <a:spcPct val="0"/>
              </a:spcAft>
              <a:defRPr b="1">
                <a:solidFill>
                  <a:schemeClr val="tx1"/>
                </a:solidFill>
                <a:latin typeface="微软雅黑" pitchFamily="34" charset="-122"/>
                <a:ea typeface="宋体" pitchFamily="2" charset="-122"/>
              </a:defRPr>
            </a:lvl6pPr>
            <a:lvl7pPr marL="2971800" indent="-228600" eaLnBrk="0" fontAlgn="base" hangingPunct="0">
              <a:spcBef>
                <a:spcPct val="0"/>
              </a:spcBef>
              <a:spcAft>
                <a:spcPct val="0"/>
              </a:spcAft>
              <a:defRPr b="1">
                <a:solidFill>
                  <a:schemeClr val="tx1"/>
                </a:solidFill>
                <a:latin typeface="微软雅黑" pitchFamily="34" charset="-122"/>
                <a:ea typeface="宋体" pitchFamily="2" charset="-122"/>
              </a:defRPr>
            </a:lvl7pPr>
            <a:lvl8pPr marL="3429000" indent="-228600" eaLnBrk="0" fontAlgn="base" hangingPunct="0">
              <a:spcBef>
                <a:spcPct val="0"/>
              </a:spcBef>
              <a:spcAft>
                <a:spcPct val="0"/>
              </a:spcAft>
              <a:defRPr b="1">
                <a:solidFill>
                  <a:schemeClr val="tx1"/>
                </a:solidFill>
                <a:latin typeface="微软雅黑" pitchFamily="34" charset="-122"/>
                <a:ea typeface="宋体" pitchFamily="2" charset="-122"/>
              </a:defRPr>
            </a:lvl8pPr>
            <a:lvl9pPr marL="3886200" indent="-228600" eaLnBrk="0" fontAlgn="base" hangingPunct="0">
              <a:spcBef>
                <a:spcPct val="0"/>
              </a:spcBef>
              <a:spcAft>
                <a:spcPct val="0"/>
              </a:spcAft>
              <a:defRPr b="1">
                <a:solidFill>
                  <a:schemeClr val="tx1"/>
                </a:solidFill>
                <a:latin typeface="微软雅黑" pitchFamily="34" charset="-122"/>
                <a:ea typeface="宋体" pitchFamily="2" charset="-122"/>
              </a:defRPr>
            </a:lvl9pPr>
          </a:lstStyle>
          <a:p>
            <a:fld id="{AC42C256-534A-4EDF-B057-EF4E4C609670}" type="slidenum">
              <a:rPr lang="en-US" altLang="zh-CN" b="0" smtClean="0">
                <a:latin typeface="Arial" pitchFamily="34" charset="0"/>
              </a:rPr>
              <a:pPr/>
              <a:t>27</a:t>
            </a:fld>
            <a:endParaRPr lang="en-US" altLang="zh-CN" b="0"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noTextEdit="1"/>
          </p:cNvSpPr>
          <p:nvPr>
            <p:ph type="sldImg"/>
          </p:nvPr>
        </p:nvSpPr>
        <p:spPr/>
      </p:sp>
      <p:sp>
        <p:nvSpPr>
          <p:cNvPr id="30722" name="备注占位符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zh-CN" altLang="en-US" smtClean="0">
                <a:latin typeface="Arial" pitchFamily="34" charset="0"/>
              </a:rPr>
              <a:t>在回顾</a:t>
            </a:r>
            <a:r>
              <a:rPr lang="en-US" altLang="zh-CN" smtClean="0">
                <a:latin typeface="Arial" pitchFamily="34" charset="0"/>
              </a:rPr>
              <a:t>2008</a:t>
            </a:r>
            <a:r>
              <a:rPr lang="zh-CN" altLang="en-US" smtClean="0">
                <a:latin typeface="Arial" pitchFamily="34" charset="0"/>
              </a:rPr>
              <a:t>年工作之前，首先让我们一起来翻阅建设世界一流大学的历程。</a:t>
            </a:r>
          </a:p>
          <a:p>
            <a:r>
              <a:rPr lang="en-US" altLang="zh-CN" smtClean="0">
                <a:latin typeface="Arial" pitchFamily="34" charset="0"/>
              </a:rPr>
              <a:t>1996</a:t>
            </a:r>
            <a:r>
              <a:rPr lang="zh-CN" altLang="en-US" smtClean="0">
                <a:latin typeface="Arial" pitchFamily="34" charset="0"/>
              </a:rPr>
              <a:t>年百年校庆，提出三步走战略：</a:t>
            </a:r>
          </a:p>
          <a:p>
            <a:endParaRPr lang="zh-CN" altLang="en-US" smtClean="0">
              <a:latin typeface="Arial" pitchFamily="34" charset="0"/>
            </a:endParaRPr>
          </a:p>
        </p:txBody>
      </p:sp>
      <p:sp>
        <p:nvSpPr>
          <p:cNvPr id="30723" name="灯片编号占位符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000" b="1">
                <a:solidFill>
                  <a:srgbClr val="133984"/>
                </a:solidFill>
                <a:latin typeface="Arial" pitchFamily="34" charset="0"/>
                <a:ea typeface="宋体" pitchFamily="2" charset="-122"/>
              </a:defRPr>
            </a:lvl1pPr>
            <a:lvl2pPr marL="742950" indent="-285750">
              <a:defRPr sz="2000" b="1">
                <a:solidFill>
                  <a:srgbClr val="133984"/>
                </a:solidFill>
                <a:latin typeface="Arial" pitchFamily="34" charset="0"/>
                <a:ea typeface="宋体" pitchFamily="2" charset="-122"/>
              </a:defRPr>
            </a:lvl2pPr>
            <a:lvl3pPr marL="1143000" indent="-228600">
              <a:defRPr sz="2000" b="1">
                <a:solidFill>
                  <a:srgbClr val="133984"/>
                </a:solidFill>
                <a:latin typeface="Arial" pitchFamily="34" charset="0"/>
                <a:ea typeface="宋体" pitchFamily="2" charset="-122"/>
              </a:defRPr>
            </a:lvl3pPr>
            <a:lvl4pPr marL="1600200" indent="-228600">
              <a:defRPr sz="2000" b="1">
                <a:solidFill>
                  <a:srgbClr val="133984"/>
                </a:solidFill>
                <a:latin typeface="Arial" pitchFamily="34" charset="0"/>
                <a:ea typeface="宋体" pitchFamily="2" charset="-122"/>
              </a:defRPr>
            </a:lvl4pPr>
            <a:lvl5pPr marL="2057400" indent="-228600">
              <a:defRPr sz="2000" b="1">
                <a:solidFill>
                  <a:srgbClr val="133984"/>
                </a:solidFill>
                <a:latin typeface="Arial" pitchFamily="34" charset="0"/>
                <a:ea typeface="宋体" pitchFamily="2" charset="-122"/>
              </a:defRPr>
            </a:lvl5pPr>
            <a:lvl6pPr marL="2514600" indent="-228600" fontAlgn="base">
              <a:spcBef>
                <a:spcPct val="0"/>
              </a:spcBef>
              <a:spcAft>
                <a:spcPct val="0"/>
              </a:spcAft>
              <a:defRPr sz="2000" b="1">
                <a:solidFill>
                  <a:srgbClr val="133984"/>
                </a:solidFill>
                <a:latin typeface="Arial" pitchFamily="34" charset="0"/>
                <a:ea typeface="宋体" pitchFamily="2" charset="-122"/>
              </a:defRPr>
            </a:lvl6pPr>
            <a:lvl7pPr marL="2971800" indent="-228600" fontAlgn="base">
              <a:spcBef>
                <a:spcPct val="0"/>
              </a:spcBef>
              <a:spcAft>
                <a:spcPct val="0"/>
              </a:spcAft>
              <a:defRPr sz="2000" b="1">
                <a:solidFill>
                  <a:srgbClr val="133984"/>
                </a:solidFill>
                <a:latin typeface="Arial" pitchFamily="34" charset="0"/>
                <a:ea typeface="宋体" pitchFamily="2" charset="-122"/>
              </a:defRPr>
            </a:lvl7pPr>
            <a:lvl8pPr marL="3429000" indent="-228600" fontAlgn="base">
              <a:spcBef>
                <a:spcPct val="0"/>
              </a:spcBef>
              <a:spcAft>
                <a:spcPct val="0"/>
              </a:spcAft>
              <a:defRPr sz="2000" b="1">
                <a:solidFill>
                  <a:srgbClr val="133984"/>
                </a:solidFill>
                <a:latin typeface="Arial" pitchFamily="34" charset="0"/>
                <a:ea typeface="宋体" pitchFamily="2" charset="-122"/>
              </a:defRPr>
            </a:lvl8pPr>
            <a:lvl9pPr marL="3886200" indent="-228600" fontAlgn="base">
              <a:spcBef>
                <a:spcPct val="0"/>
              </a:spcBef>
              <a:spcAft>
                <a:spcPct val="0"/>
              </a:spcAft>
              <a:defRPr sz="2000" b="1">
                <a:solidFill>
                  <a:srgbClr val="133984"/>
                </a:solidFill>
                <a:latin typeface="Arial" pitchFamily="34" charset="0"/>
                <a:ea typeface="宋体" pitchFamily="2" charset="-122"/>
              </a:defRPr>
            </a:lvl9pPr>
          </a:lstStyle>
          <a:p>
            <a:fld id="{4DF8DEE3-69FF-4A00-BFCE-E899E4970252}" type="slidenum">
              <a:rPr lang="en-US" altLang="zh-CN" sz="1200" b="0" smtClean="0">
                <a:solidFill>
                  <a:schemeClr val="tx1"/>
                </a:solidFill>
              </a:rPr>
              <a:pPr/>
              <a:t>30</a:t>
            </a:fld>
            <a:endParaRPr lang="en-US" altLang="zh-CN" sz="1200" b="0" smtClean="0">
              <a:solidFill>
                <a:schemeClr val="tx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noTextEdit="1"/>
          </p:cNvSpPr>
          <p:nvPr>
            <p:ph type="sldImg"/>
          </p:nvPr>
        </p:nvSpPr>
        <p:spPr/>
      </p:sp>
      <p:sp>
        <p:nvSpPr>
          <p:cNvPr id="30722" name="备注占位符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zh-CN" altLang="en-US" smtClean="0">
                <a:latin typeface="Arial" pitchFamily="34" charset="0"/>
              </a:rPr>
              <a:t>在回顾</a:t>
            </a:r>
            <a:r>
              <a:rPr lang="en-US" altLang="zh-CN" smtClean="0">
                <a:latin typeface="Arial" pitchFamily="34" charset="0"/>
              </a:rPr>
              <a:t>2008</a:t>
            </a:r>
            <a:r>
              <a:rPr lang="zh-CN" altLang="en-US" smtClean="0">
                <a:latin typeface="Arial" pitchFamily="34" charset="0"/>
              </a:rPr>
              <a:t>年工作之前，首先让我们一起来翻阅建设世界一流大学的历程。</a:t>
            </a:r>
          </a:p>
          <a:p>
            <a:r>
              <a:rPr lang="en-US" altLang="zh-CN" smtClean="0">
                <a:latin typeface="Arial" pitchFamily="34" charset="0"/>
              </a:rPr>
              <a:t>1996</a:t>
            </a:r>
            <a:r>
              <a:rPr lang="zh-CN" altLang="en-US" smtClean="0">
                <a:latin typeface="Arial" pitchFamily="34" charset="0"/>
              </a:rPr>
              <a:t>年百年校庆，提出三步走战略：</a:t>
            </a:r>
          </a:p>
          <a:p>
            <a:endParaRPr lang="zh-CN" altLang="en-US" smtClean="0">
              <a:latin typeface="Arial" pitchFamily="34" charset="0"/>
            </a:endParaRPr>
          </a:p>
        </p:txBody>
      </p:sp>
      <p:sp>
        <p:nvSpPr>
          <p:cNvPr id="30723" name="灯片编号占位符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000" b="1">
                <a:solidFill>
                  <a:srgbClr val="133984"/>
                </a:solidFill>
                <a:latin typeface="Arial" pitchFamily="34" charset="0"/>
                <a:ea typeface="宋体" pitchFamily="2" charset="-122"/>
              </a:defRPr>
            </a:lvl1pPr>
            <a:lvl2pPr marL="742950" indent="-285750">
              <a:defRPr sz="2000" b="1">
                <a:solidFill>
                  <a:srgbClr val="133984"/>
                </a:solidFill>
                <a:latin typeface="Arial" pitchFamily="34" charset="0"/>
                <a:ea typeface="宋体" pitchFamily="2" charset="-122"/>
              </a:defRPr>
            </a:lvl2pPr>
            <a:lvl3pPr marL="1143000" indent="-228600">
              <a:defRPr sz="2000" b="1">
                <a:solidFill>
                  <a:srgbClr val="133984"/>
                </a:solidFill>
                <a:latin typeface="Arial" pitchFamily="34" charset="0"/>
                <a:ea typeface="宋体" pitchFamily="2" charset="-122"/>
              </a:defRPr>
            </a:lvl3pPr>
            <a:lvl4pPr marL="1600200" indent="-228600">
              <a:defRPr sz="2000" b="1">
                <a:solidFill>
                  <a:srgbClr val="133984"/>
                </a:solidFill>
                <a:latin typeface="Arial" pitchFamily="34" charset="0"/>
                <a:ea typeface="宋体" pitchFamily="2" charset="-122"/>
              </a:defRPr>
            </a:lvl4pPr>
            <a:lvl5pPr marL="2057400" indent="-228600">
              <a:defRPr sz="2000" b="1">
                <a:solidFill>
                  <a:srgbClr val="133984"/>
                </a:solidFill>
                <a:latin typeface="Arial" pitchFamily="34" charset="0"/>
                <a:ea typeface="宋体" pitchFamily="2" charset="-122"/>
              </a:defRPr>
            </a:lvl5pPr>
            <a:lvl6pPr marL="2514600" indent="-228600" fontAlgn="base">
              <a:spcBef>
                <a:spcPct val="0"/>
              </a:spcBef>
              <a:spcAft>
                <a:spcPct val="0"/>
              </a:spcAft>
              <a:defRPr sz="2000" b="1">
                <a:solidFill>
                  <a:srgbClr val="133984"/>
                </a:solidFill>
                <a:latin typeface="Arial" pitchFamily="34" charset="0"/>
                <a:ea typeface="宋体" pitchFamily="2" charset="-122"/>
              </a:defRPr>
            </a:lvl6pPr>
            <a:lvl7pPr marL="2971800" indent="-228600" fontAlgn="base">
              <a:spcBef>
                <a:spcPct val="0"/>
              </a:spcBef>
              <a:spcAft>
                <a:spcPct val="0"/>
              </a:spcAft>
              <a:defRPr sz="2000" b="1">
                <a:solidFill>
                  <a:srgbClr val="133984"/>
                </a:solidFill>
                <a:latin typeface="Arial" pitchFamily="34" charset="0"/>
                <a:ea typeface="宋体" pitchFamily="2" charset="-122"/>
              </a:defRPr>
            </a:lvl7pPr>
            <a:lvl8pPr marL="3429000" indent="-228600" fontAlgn="base">
              <a:spcBef>
                <a:spcPct val="0"/>
              </a:spcBef>
              <a:spcAft>
                <a:spcPct val="0"/>
              </a:spcAft>
              <a:defRPr sz="2000" b="1">
                <a:solidFill>
                  <a:srgbClr val="133984"/>
                </a:solidFill>
                <a:latin typeface="Arial" pitchFamily="34" charset="0"/>
                <a:ea typeface="宋体" pitchFamily="2" charset="-122"/>
              </a:defRPr>
            </a:lvl8pPr>
            <a:lvl9pPr marL="3886200" indent="-228600" fontAlgn="base">
              <a:spcBef>
                <a:spcPct val="0"/>
              </a:spcBef>
              <a:spcAft>
                <a:spcPct val="0"/>
              </a:spcAft>
              <a:defRPr sz="2000" b="1">
                <a:solidFill>
                  <a:srgbClr val="133984"/>
                </a:solidFill>
                <a:latin typeface="Arial" pitchFamily="34" charset="0"/>
                <a:ea typeface="宋体" pitchFamily="2" charset="-122"/>
              </a:defRPr>
            </a:lvl9pPr>
          </a:lstStyle>
          <a:p>
            <a:fld id="{4DF8DEE3-69FF-4A00-BFCE-E899E4970252}" type="slidenum">
              <a:rPr lang="en-US" altLang="zh-CN" sz="1200" b="0" smtClean="0">
                <a:solidFill>
                  <a:schemeClr val="tx1"/>
                </a:solidFill>
              </a:rPr>
              <a:pPr/>
              <a:t>31</a:t>
            </a:fld>
            <a:endParaRPr lang="en-US" altLang="zh-CN" sz="1200" b="0" smtClean="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2050" name="Picture 2" descr="1601f5cq13845.cfddc4"/>
          <p:cNvPicPr>
            <a:picLocks noChangeAspect="1" noChangeArrowheads="1"/>
          </p:cNvPicPr>
          <p:nvPr/>
        </p:nvPicPr>
        <p:blipFill>
          <a:blip r:embed="rId2" cstate="print">
            <a:extLst>
              <a:ext uri="{28A0092B-C50C-407E-A947-70E740481C1C}">
                <a14:useLocalDpi xmlns="" xmlns:a14="http://schemas.microsoft.com/office/drawing/2010/main" val="0"/>
              </a:ext>
            </a:extLst>
          </a:blip>
          <a:srcRect r="16331"/>
          <a:stretch>
            <a:fillRect/>
          </a:stretch>
        </p:blipFill>
        <p:spPr bwMode="auto">
          <a:xfrm>
            <a:off x="0" y="981075"/>
            <a:ext cx="9182100" cy="6858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2051" name="Rectangle 3"/>
          <p:cNvSpPr>
            <a:spLocks noGrp="1" noChangeArrowheads="1"/>
          </p:cNvSpPr>
          <p:nvPr>
            <p:ph type="ctrTitle"/>
          </p:nvPr>
        </p:nvSpPr>
        <p:spPr>
          <a:xfrm>
            <a:off x="1117600" y="1844675"/>
            <a:ext cx="7488238" cy="719138"/>
          </a:xfrm>
        </p:spPr>
        <p:txBody>
          <a:bodyPr/>
          <a:lstStyle>
            <a:lvl1pPr>
              <a:defRPr sz="4400">
                <a:effectLst>
                  <a:outerShdw blurRad="38100" dist="38100" dir="2700000" algn="tl">
                    <a:srgbClr val="C0C0C0"/>
                  </a:outerShdw>
                </a:effectLst>
                <a:ea typeface="华文行楷" pitchFamily="2" charset="-122"/>
              </a:defRPr>
            </a:lvl1pPr>
          </a:lstStyle>
          <a:p>
            <a:pPr lvl="0"/>
            <a:r>
              <a:rPr lang="zh-CN" altLang="en-US" noProof="0" smtClean="0"/>
              <a:t>单击此处编辑母版标题样式</a:t>
            </a:r>
            <a:endParaRPr lang="zh-CN" noProof="0" smtClean="0"/>
          </a:p>
        </p:txBody>
      </p:sp>
      <p:sp>
        <p:nvSpPr>
          <p:cNvPr id="2052" name="Rectangle 4"/>
          <p:cNvSpPr>
            <a:spLocks noGrp="1" noChangeArrowheads="1"/>
          </p:cNvSpPr>
          <p:nvPr>
            <p:ph type="subTitle" idx="1"/>
          </p:nvPr>
        </p:nvSpPr>
        <p:spPr>
          <a:xfrm>
            <a:off x="1692275" y="3213100"/>
            <a:ext cx="6400800" cy="576263"/>
          </a:xfrm>
        </p:spPr>
        <p:txBody>
          <a:bodyPr/>
          <a:lstStyle>
            <a:lvl1pPr marL="0" indent="0" algn="ctr">
              <a:buFontTx/>
              <a:buNone/>
              <a:defRPr sz="3600">
                <a:ea typeface="楷体_GB2312" charset="-122"/>
              </a:defRPr>
            </a:lvl1pPr>
          </a:lstStyle>
          <a:p>
            <a:pPr lvl="0"/>
            <a:r>
              <a:rPr lang="zh-CN" altLang="en-US" noProof="0" smtClean="0"/>
              <a:t>单击此处编辑母版副标题样式</a:t>
            </a:r>
            <a:endParaRPr lang="zh-CN" noProof="0" smtClean="0"/>
          </a:p>
        </p:txBody>
      </p:sp>
      <p:sp>
        <p:nvSpPr>
          <p:cNvPr id="2053" name="Rectangle 5"/>
          <p:cNvSpPr>
            <a:spLocks noGrp="1" noChangeArrowheads="1"/>
          </p:cNvSpPr>
          <p:nvPr>
            <p:ph type="dt" sz="half" idx="2"/>
          </p:nvPr>
        </p:nvSpPr>
        <p:spPr/>
        <p:txBody>
          <a:bodyPr/>
          <a:lstStyle>
            <a:lvl1pPr>
              <a:defRPr/>
            </a:lvl1pPr>
          </a:lstStyle>
          <a:p>
            <a:endParaRPr lang="zh-CN"/>
          </a:p>
        </p:txBody>
      </p:sp>
      <p:sp>
        <p:nvSpPr>
          <p:cNvPr id="2054" name="Rectangle 6"/>
          <p:cNvSpPr>
            <a:spLocks noGrp="1" noChangeArrowheads="1"/>
          </p:cNvSpPr>
          <p:nvPr>
            <p:ph type="ftr" sz="quarter" idx="3"/>
          </p:nvPr>
        </p:nvSpPr>
        <p:spPr/>
        <p:txBody>
          <a:bodyPr/>
          <a:lstStyle>
            <a:lvl1pPr>
              <a:defRPr/>
            </a:lvl1pPr>
          </a:lstStyle>
          <a:p>
            <a:endParaRPr lang="zh-CN"/>
          </a:p>
        </p:txBody>
      </p:sp>
      <p:sp>
        <p:nvSpPr>
          <p:cNvPr id="2055" name="Rectangle 7"/>
          <p:cNvSpPr>
            <a:spLocks noGrp="1" noChangeArrowheads="1"/>
          </p:cNvSpPr>
          <p:nvPr>
            <p:ph type="sldNum" sz="quarter" idx="4"/>
          </p:nvPr>
        </p:nvSpPr>
        <p:spPr/>
        <p:txBody>
          <a:bodyPr/>
          <a:lstStyle>
            <a:lvl1pPr>
              <a:defRPr/>
            </a:lvl1pPr>
          </a:lstStyle>
          <a:p>
            <a:fld id="{1A22CD87-9B3D-404E-BB81-AD6F24D7196C}" type="slidenum">
              <a:rPr lang="zh-CN" altLang="zh-CN"/>
              <a:pPr/>
              <a:t>‹#›</a:t>
            </a:fld>
            <a:endParaRPr lang="zh-CN" altLang="zh-CN"/>
          </a:p>
        </p:txBody>
      </p:sp>
      <p:pic>
        <p:nvPicPr>
          <p:cNvPr id="2056" name="Picture 8" descr="校徽"/>
          <p:cNvPicPr>
            <a:picLocks noChangeAspect="1" noChangeArrowheads="1"/>
          </p:cNvPicPr>
          <p:nvPr/>
        </p:nvPicPr>
        <p:blipFill>
          <a:blip r:embed="rId3" cstate="print">
            <a:clrChange>
              <a:clrFrom>
                <a:srgbClr val="FFFFFF"/>
              </a:clrFrom>
              <a:clrTo>
                <a:srgbClr val="FFFFFF">
                  <a:alpha val="0"/>
                </a:srgbClr>
              </a:clrTo>
            </a:clrChange>
            <a:grayscl/>
            <a:lum bright="-12000"/>
            <a:extLst>
              <a:ext uri="{28A0092B-C50C-407E-A947-70E740481C1C}">
                <a14:useLocalDpi xmlns="" xmlns:a14="http://schemas.microsoft.com/office/drawing/2010/main" val="0"/>
              </a:ext>
            </a:extLst>
          </a:blip>
          <a:srcRect/>
          <a:stretch>
            <a:fillRect/>
          </a:stretch>
        </p:blipFill>
        <p:spPr bwMode="auto">
          <a:xfrm>
            <a:off x="-34925" y="-74613"/>
            <a:ext cx="1006475" cy="96202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2057" name="Picture 9" descr="杭州师范大学字样"/>
          <p:cNvPicPr>
            <a:picLocks noChangeAspect="1" noChangeArrowheads="1"/>
          </p:cNvPicPr>
          <p:nvPr/>
        </p:nvPicPr>
        <p:blipFill>
          <a:blip r:embed="rId4" cstate="print">
            <a:clrChange>
              <a:clrFrom>
                <a:srgbClr val="FEFEFE"/>
              </a:clrFrom>
              <a:clrTo>
                <a:srgbClr val="FEFEFE">
                  <a:alpha val="0"/>
                </a:srgbClr>
              </a:clrTo>
            </a:clrChange>
            <a:extLst>
              <a:ext uri="{28A0092B-C50C-407E-A947-70E740481C1C}">
                <a14:useLocalDpi xmlns="" xmlns:a14="http://schemas.microsoft.com/office/drawing/2010/main" val="0"/>
              </a:ext>
            </a:extLst>
          </a:blip>
          <a:srcRect/>
          <a:stretch>
            <a:fillRect/>
          </a:stretch>
        </p:blipFill>
        <p:spPr bwMode="auto">
          <a:xfrm>
            <a:off x="900113" y="0"/>
            <a:ext cx="3311525" cy="6810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2058" name="WordArt 10"/>
          <p:cNvSpPr>
            <a:spLocks noChangeArrowheads="1" noChangeShapeType="1"/>
          </p:cNvSpPr>
          <p:nvPr/>
        </p:nvSpPr>
        <p:spPr bwMode="auto">
          <a:xfrm>
            <a:off x="971550" y="620713"/>
            <a:ext cx="3241675" cy="215900"/>
          </a:xfrm>
          <a:prstGeom prst="rect">
            <a:avLst/>
          </a:prstGeom>
          <a:extLst>
            <a:ext uri="{91240B29-F687-4F45-9708-019B960494DF}">
              <a14:hiddenLine xmlns="" xmlns:a14="http://schemas.microsoft.com/office/drawing/2010/main" w="9525">
                <a:solidFill>
                  <a:schemeClr val="tx1"/>
                </a:solidFill>
                <a:round/>
              </a14:hiddenLine>
            </a:ext>
          </a:extLst>
        </p:spPr>
        <p:txBody>
          <a:bodyPr wrap="none" fromWordArt="1">
            <a:prstTxWarp prst="textSlantUp">
              <a:avLst>
                <a:gd name="adj" fmla="val 2194"/>
              </a:avLst>
            </a:prstTxWarp>
          </a:bodyPr>
          <a:lstStyle/>
          <a:p>
            <a:pPr algn="ctr"/>
            <a:r>
              <a:rPr lang="en-US" altLang="zh-CN" sz="3600" b="1" kern="10">
                <a:solidFill>
                  <a:srgbClr val="000000">
                    <a:alpha val="71999"/>
                  </a:srgbClr>
                </a:solidFill>
                <a:latin typeface="隶书"/>
                <a:ea typeface="隶书"/>
              </a:rPr>
              <a:t>Hangzhou Normal University</a:t>
            </a:r>
            <a:endParaRPr lang="zh-CN" altLang="en-US" sz="3600" b="1" kern="10">
              <a:solidFill>
                <a:srgbClr val="000000">
                  <a:alpha val="71999"/>
                </a:srgbClr>
              </a:solidFill>
              <a:latin typeface="隶书"/>
              <a:ea typeface="隶书"/>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zh-CN" altLang="zh-CN"/>
          </a:p>
        </p:txBody>
      </p:sp>
      <p:sp>
        <p:nvSpPr>
          <p:cNvPr id="5" name="页脚占位符 4"/>
          <p:cNvSpPr>
            <a:spLocks noGrp="1"/>
          </p:cNvSpPr>
          <p:nvPr>
            <p:ph type="ftr" sz="quarter" idx="11"/>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326DEBBE-5B91-4F67-8C37-B6EB5B2473F4}" type="slidenum">
              <a:rPr lang="zh-CN" altLang="zh-CN"/>
              <a:pPr/>
              <a:t>‹#›</a:t>
            </a:fld>
            <a:endParaRPr lang="zh-CN"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51625" y="693738"/>
            <a:ext cx="2035175" cy="543401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41338" y="693738"/>
            <a:ext cx="5957887" cy="5434012"/>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zh-CN" altLang="zh-CN"/>
          </a:p>
        </p:txBody>
      </p:sp>
      <p:sp>
        <p:nvSpPr>
          <p:cNvPr id="5" name="页脚占位符 4"/>
          <p:cNvSpPr>
            <a:spLocks noGrp="1"/>
          </p:cNvSpPr>
          <p:nvPr>
            <p:ph type="ftr" sz="quarter" idx="11"/>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BBC7F1D6-0097-4E6E-B8AA-CC7AD8E0E904}" type="slidenum">
              <a:rPr lang="zh-CN" altLang="zh-CN"/>
              <a:pPr/>
              <a:t>‹#›</a:t>
            </a:fld>
            <a:endParaRPr lang="zh-CN"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zh-CN" altLang="zh-CN"/>
          </a:p>
        </p:txBody>
      </p:sp>
      <p:sp>
        <p:nvSpPr>
          <p:cNvPr id="5" name="页脚占位符 4"/>
          <p:cNvSpPr>
            <a:spLocks noGrp="1"/>
          </p:cNvSpPr>
          <p:nvPr>
            <p:ph type="ftr" sz="quarter" idx="11"/>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98996E43-1615-4C14-B495-4B1CE74A831B}" type="slidenum">
              <a:rPr lang="zh-CN" altLang="zh-CN"/>
              <a:pPr/>
              <a:t>‹#›</a:t>
            </a:fld>
            <a:endParaRPr lang="zh-CN"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endParaRPr lang="zh-CN" altLang="zh-CN"/>
          </a:p>
        </p:txBody>
      </p:sp>
      <p:sp>
        <p:nvSpPr>
          <p:cNvPr id="5" name="页脚占位符 4"/>
          <p:cNvSpPr>
            <a:spLocks noGrp="1"/>
          </p:cNvSpPr>
          <p:nvPr>
            <p:ph type="ftr" sz="quarter" idx="11"/>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52A9869F-D889-4548-AE2C-F1F24D246393}" type="slidenum">
              <a:rPr lang="zh-CN" altLang="zh-CN"/>
              <a:pPr/>
              <a:t>‹#›</a:t>
            </a:fld>
            <a:endParaRPr lang="zh-CN"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41338" y="1628775"/>
            <a:ext cx="3995737"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89475" y="1628775"/>
            <a:ext cx="399732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zh-CN" altLang="zh-CN"/>
          </a:p>
        </p:txBody>
      </p:sp>
      <p:sp>
        <p:nvSpPr>
          <p:cNvPr id="6" name="页脚占位符 5"/>
          <p:cNvSpPr>
            <a:spLocks noGrp="1"/>
          </p:cNvSpPr>
          <p:nvPr>
            <p:ph type="ftr" sz="quarter" idx="11"/>
          </p:nvPr>
        </p:nvSpPr>
        <p:spPr/>
        <p:txBody>
          <a:bodyPr/>
          <a:lstStyle>
            <a:lvl1pPr>
              <a:defRPr/>
            </a:lvl1pPr>
          </a:lstStyle>
          <a:p>
            <a:endParaRPr lang="zh-CN" altLang="zh-CN"/>
          </a:p>
        </p:txBody>
      </p:sp>
      <p:sp>
        <p:nvSpPr>
          <p:cNvPr id="7" name="灯片编号占位符 6"/>
          <p:cNvSpPr>
            <a:spLocks noGrp="1"/>
          </p:cNvSpPr>
          <p:nvPr>
            <p:ph type="sldNum" sz="quarter" idx="12"/>
          </p:nvPr>
        </p:nvSpPr>
        <p:spPr/>
        <p:txBody>
          <a:bodyPr/>
          <a:lstStyle>
            <a:lvl1pPr>
              <a:defRPr/>
            </a:lvl1pPr>
          </a:lstStyle>
          <a:p>
            <a:fld id="{4A3C70A5-7FD6-4273-8768-333785602511}" type="slidenum">
              <a:rPr lang="zh-CN" altLang="zh-CN"/>
              <a:pPr/>
              <a:t>‹#›</a:t>
            </a:fld>
            <a:endParaRPr lang="zh-CN"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endParaRPr lang="zh-CN" altLang="zh-CN"/>
          </a:p>
        </p:txBody>
      </p:sp>
      <p:sp>
        <p:nvSpPr>
          <p:cNvPr id="8" name="页脚占位符 7"/>
          <p:cNvSpPr>
            <a:spLocks noGrp="1"/>
          </p:cNvSpPr>
          <p:nvPr>
            <p:ph type="ftr" sz="quarter" idx="11"/>
          </p:nvPr>
        </p:nvSpPr>
        <p:spPr/>
        <p:txBody>
          <a:bodyPr/>
          <a:lstStyle>
            <a:lvl1pPr>
              <a:defRPr/>
            </a:lvl1pPr>
          </a:lstStyle>
          <a:p>
            <a:endParaRPr lang="zh-CN" altLang="zh-CN"/>
          </a:p>
        </p:txBody>
      </p:sp>
      <p:sp>
        <p:nvSpPr>
          <p:cNvPr id="9" name="灯片编号占位符 8"/>
          <p:cNvSpPr>
            <a:spLocks noGrp="1"/>
          </p:cNvSpPr>
          <p:nvPr>
            <p:ph type="sldNum" sz="quarter" idx="12"/>
          </p:nvPr>
        </p:nvSpPr>
        <p:spPr/>
        <p:txBody>
          <a:bodyPr/>
          <a:lstStyle>
            <a:lvl1pPr>
              <a:defRPr/>
            </a:lvl1pPr>
          </a:lstStyle>
          <a:p>
            <a:fld id="{963312DE-2638-4C9E-9891-F80E77130AEB}" type="slidenum">
              <a:rPr lang="zh-CN" altLang="zh-CN"/>
              <a:pPr/>
              <a:t>‹#›</a:t>
            </a:fld>
            <a:endParaRPr lang="zh-CN"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endParaRPr lang="zh-CN" altLang="zh-CN"/>
          </a:p>
        </p:txBody>
      </p:sp>
      <p:sp>
        <p:nvSpPr>
          <p:cNvPr id="4" name="页脚占位符 3"/>
          <p:cNvSpPr>
            <a:spLocks noGrp="1"/>
          </p:cNvSpPr>
          <p:nvPr>
            <p:ph type="ftr" sz="quarter" idx="11"/>
          </p:nvPr>
        </p:nvSpPr>
        <p:spPr/>
        <p:txBody>
          <a:bodyPr/>
          <a:lstStyle>
            <a:lvl1pPr>
              <a:defRPr/>
            </a:lvl1pPr>
          </a:lstStyle>
          <a:p>
            <a:endParaRPr lang="zh-CN" altLang="zh-CN"/>
          </a:p>
        </p:txBody>
      </p:sp>
      <p:sp>
        <p:nvSpPr>
          <p:cNvPr id="5" name="灯片编号占位符 4"/>
          <p:cNvSpPr>
            <a:spLocks noGrp="1"/>
          </p:cNvSpPr>
          <p:nvPr>
            <p:ph type="sldNum" sz="quarter" idx="12"/>
          </p:nvPr>
        </p:nvSpPr>
        <p:spPr/>
        <p:txBody>
          <a:bodyPr/>
          <a:lstStyle>
            <a:lvl1pPr>
              <a:defRPr/>
            </a:lvl1pPr>
          </a:lstStyle>
          <a:p>
            <a:fld id="{B783EAC2-5406-4535-989E-DFD221AFB13B}" type="slidenum">
              <a:rPr lang="zh-CN" altLang="zh-CN"/>
              <a:pPr/>
              <a:t>‹#›</a:t>
            </a:fld>
            <a:endParaRPr lang="zh-CN"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zh-CN" altLang="zh-CN"/>
          </a:p>
        </p:txBody>
      </p:sp>
      <p:sp>
        <p:nvSpPr>
          <p:cNvPr id="3" name="页脚占位符 2"/>
          <p:cNvSpPr>
            <a:spLocks noGrp="1"/>
          </p:cNvSpPr>
          <p:nvPr>
            <p:ph type="ftr" sz="quarter" idx="11"/>
          </p:nvPr>
        </p:nvSpPr>
        <p:spPr/>
        <p:txBody>
          <a:bodyPr/>
          <a:lstStyle>
            <a:lvl1pPr>
              <a:defRPr/>
            </a:lvl1pPr>
          </a:lstStyle>
          <a:p>
            <a:endParaRPr lang="zh-CN" altLang="zh-CN"/>
          </a:p>
        </p:txBody>
      </p:sp>
      <p:sp>
        <p:nvSpPr>
          <p:cNvPr id="4" name="灯片编号占位符 3"/>
          <p:cNvSpPr>
            <a:spLocks noGrp="1"/>
          </p:cNvSpPr>
          <p:nvPr>
            <p:ph type="sldNum" sz="quarter" idx="12"/>
          </p:nvPr>
        </p:nvSpPr>
        <p:spPr/>
        <p:txBody>
          <a:bodyPr/>
          <a:lstStyle>
            <a:lvl1pPr>
              <a:defRPr/>
            </a:lvl1pPr>
          </a:lstStyle>
          <a:p>
            <a:fld id="{FC4ACF61-D0F6-4375-BEE9-5305CD477A71}" type="slidenum">
              <a:rPr lang="zh-CN" altLang="zh-CN"/>
              <a:pPr/>
              <a:t>‹#›</a:t>
            </a:fld>
            <a:endParaRPr lang="zh-CN"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zh-CN" altLang="zh-CN"/>
          </a:p>
        </p:txBody>
      </p:sp>
      <p:sp>
        <p:nvSpPr>
          <p:cNvPr id="6" name="页脚占位符 5"/>
          <p:cNvSpPr>
            <a:spLocks noGrp="1"/>
          </p:cNvSpPr>
          <p:nvPr>
            <p:ph type="ftr" sz="quarter" idx="11"/>
          </p:nvPr>
        </p:nvSpPr>
        <p:spPr/>
        <p:txBody>
          <a:bodyPr/>
          <a:lstStyle>
            <a:lvl1pPr>
              <a:defRPr/>
            </a:lvl1pPr>
          </a:lstStyle>
          <a:p>
            <a:endParaRPr lang="zh-CN" altLang="zh-CN"/>
          </a:p>
        </p:txBody>
      </p:sp>
      <p:sp>
        <p:nvSpPr>
          <p:cNvPr id="7" name="灯片编号占位符 6"/>
          <p:cNvSpPr>
            <a:spLocks noGrp="1"/>
          </p:cNvSpPr>
          <p:nvPr>
            <p:ph type="sldNum" sz="quarter" idx="12"/>
          </p:nvPr>
        </p:nvSpPr>
        <p:spPr/>
        <p:txBody>
          <a:bodyPr/>
          <a:lstStyle>
            <a:lvl1pPr>
              <a:defRPr/>
            </a:lvl1pPr>
          </a:lstStyle>
          <a:p>
            <a:fld id="{FDE33FDE-EA14-4866-A685-AF4CBF4D4D3B}" type="slidenum">
              <a:rPr lang="zh-CN" altLang="zh-CN"/>
              <a:pPr/>
              <a:t>‹#›</a:t>
            </a:fld>
            <a:endParaRPr lang="zh-CN"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zh-CN" altLang="zh-CN"/>
          </a:p>
        </p:txBody>
      </p:sp>
      <p:sp>
        <p:nvSpPr>
          <p:cNvPr id="6" name="页脚占位符 5"/>
          <p:cNvSpPr>
            <a:spLocks noGrp="1"/>
          </p:cNvSpPr>
          <p:nvPr>
            <p:ph type="ftr" sz="quarter" idx="11"/>
          </p:nvPr>
        </p:nvSpPr>
        <p:spPr/>
        <p:txBody>
          <a:bodyPr/>
          <a:lstStyle>
            <a:lvl1pPr>
              <a:defRPr/>
            </a:lvl1pPr>
          </a:lstStyle>
          <a:p>
            <a:endParaRPr lang="zh-CN" altLang="zh-CN"/>
          </a:p>
        </p:txBody>
      </p:sp>
      <p:sp>
        <p:nvSpPr>
          <p:cNvPr id="7" name="灯片编号占位符 6"/>
          <p:cNvSpPr>
            <a:spLocks noGrp="1"/>
          </p:cNvSpPr>
          <p:nvPr>
            <p:ph type="sldNum" sz="quarter" idx="12"/>
          </p:nvPr>
        </p:nvSpPr>
        <p:spPr/>
        <p:txBody>
          <a:bodyPr/>
          <a:lstStyle>
            <a:lvl1pPr>
              <a:defRPr/>
            </a:lvl1pPr>
          </a:lstStyle>
          <a:p>
            <a:fld id="{C7A60913-65ED-45A2-A1AC-B5BFEF77168F}" type="slidenum">
              <a:rPr lang="zh-CN" altLang="zh-CN"/>
              <a:pPr/>
              <a:t>‹#›</a:t>
            </a:fld>
            <a:endParaRPr lang="zh-CN"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1026" name="Picture 2" descr="1601f5cq13845.cfddc4"/>
          <p:cNvPicPr>
            <a:picLocks noChangeAspect="1" noChangeArrowheads="1"/>
          </p:cNvPicPr>
          <p:nvPr/>
        </p:nvPicPr>
        <p:blipFill>
          <a:blip r:embed="rId13"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l="19281" t="34256" r="54941" b="27634"/>
          <a:stretch>
            <a:fillRect/>
          </a:stretch>
        </p:blipFill>
        <p:spPr bwMode="auto">
          <a:xfrm>
            <a:off x="-15875" y="22225"/>
            <a:ext cx="2808288" cy="25987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1027" name="Rectangle 3"/>
          <p:cNvSpPr>
            <a:spLocks noGrp="1" noChangeArrowheads="1"/>
          </p:cNvSpPr>
          <p:nvPr>
            <p:ph type="title"/>
          </p:nvPr>
        </p:nvSpPr>
        <p:spPr bwMode="auto">
          <a:xfrm>
            <a:off x="2052638" y="693738"/>
            <a:ext cx="5986462" cy="8493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zh-CN" smtClean="0"/>
              <a:t>单击此处编辑母版标题样式</a:t>
            </a:r>
          </a:p>
        </p:txBody>
      </p:sp>
      <p:sp>
        <p:nvSpPr>
          <p:cNvPr id="1028" name="Rectangle 4"/>
          <p:cNvSpPr>
            <a:spLocks noGrp="1" noChangeArrowheads="1"/>
          </p:cNvSpPr>
          <p:nvPr>
            <p:ph type="body" idx="1"/>
          </p:nvPr>
        </p:nvSpPr>
        <p:spPr bwMode="auto">
          <a:xfrm>
            <a:off x="541338" y="1628775"/>
            <a:ext cx="8145462" cy="4498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endParaRPr lang="zh-CN" altLang="zh-CN"/>
          </a:p>
        </p:txBody>
      </p:sp>
      <p:sp>
        <p:nvSpPr>
          <p:cNvPr id="103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zh-CN" altLang="zh-CN"/>
          </a:p>
        </p:txBody>
      </p:sp>
      <p:sp>
        <p:nvSpPr>
          <p:cNvPr id="103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D4B46339-7704-4BE5-969A-5BC69D2019EC}" type="slidenum">
              <a:rPr lang="zh-CN" altLang="zh-CN"/>
              <a:pPr/>
              <a:t>‹#›</a:t>
            </a:fld>
            <a:endParaRPr lang="zh-CN" altLang="zh-CN"/>
          </a:p>
        </p:txBody>
      </p:sp>
      <p:pic>
        <p:nvPicPr>
          <p:cNvPr id="1032" name="Picture 8" descr="1601f5cq13845.cfddc4"/>
          <p:cNvPicPr>
            <a:picLocks noChangeAspect="1" noChangeArrowheads="1"/>
          </p:cNvPicPr>
          <p:nvPr/>
        </p:nvPicPr>
        <p:blipFill>
          <a:blip r:embed="rId13"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l="56667" r="14819"/>
          <a:stretch>
            <a:fillRect/>
          </a:stretch>
        </p:blipFill>
        <p:spPr bwMode="auto">
          <a:xfrm>
            <a:off x="7077075" y="1341438"/>
            <a:ext cx="2606675" cy="5715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1033" name="Picture 9" descr="校徽"/>
          <p:cNvPicPr>
            <a:picLocks noChangeAspect="1" noChangeArrowheads="1"/>
          </p:cNvPicPr>
          <p:nvPr/>
        </p:nvPicPr>
        <p:blipFill>
          <a:blip r:embed="rId14" cstate="print">
            <a:clrChange>
              <a:clrFrom>
                <a:srgbClr val="FFFFFF"/>
              </a:clrFrom>
              <a:clrTo>
                <a:srgbClr val="FFFFFF">
                  <a:alpha val="0"/>
                </a:srgbClr>
              </a:clrTo>
            </a:clrChange>
            <a:grayscl/>
            <a:lum bright="-12000"/>
            <a:extLst>
              <a:ext uri="{28A0092B-C50C-407E-A947-70E740481C1C}">
                <a14:useLocalDpi xmlns="" xmlns:a14="http://schemas.microsoft.com/office/drawing/2010/main" val="0"/>
              </a:ext>
            </a:extLst>
          </a:blip>
          <a:srcRect/>
          <a:stretch>
            <a:fillRect/>
          </a:stretch>
        </p:blipFill>
        <p:spPr bwMode="auto">
          <a:xfrm>
            <a:off x="-34925" y="-74613"/>
            <a:ext cx="1006475" cy="96202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1034" name="Picture 10" descr="杭州师范大学字样"/>
          <p:cNvPicPr>
            <a:picLocks noChangeAspect="1" noChangeArrowheads="1"/>
          </p:cNvPicPr>
          <p:nvPr/>
        </p:nvPicPr>
        <p:blipFill>
          <a:blip r:embed="rId15" cstate="print">
            <a:clrChange>
              <a:clrFrom>
                <a:srgbClr val="FEFEFE"/>
              </a:clrFrom>
              <a:clrTo>
                <a:srgbClr val="FEFEFE">
                  <a:alpha val="0"/>
                </a:srgbClr>
              </a:clrTo>
            </a:clrChange>
            <a:extLst>
              <a:ext uri="{28A0092B-C50C-407E-A947-70E740481C1C}">
                <a14:useLocalDpi xmlns="" xmlns:a14="http://schemas.microsoft.com/office/drawing/2010/main" val="0"/>
              </a:ext>
            </a:extLst>
          </a:blip>
          <a:srcRect/>
          <a:stretch>
            <a:fillRect/>
          </a:stretch>
        </p:blipFill>
        <p:spPr bwMode="auto">
          <a:xfrm>
            <a:off x="900113" y="0"/>
            <a:ext cx="3311525" cy="6810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1035" name="WordArt 11"/>
          <p:cNvSpPr>
            <a:spLocks noChangeArrowheads="1" noChangeShapeType="1"/>
          </p:cNvSpPr>
          <p:nvPr/>
        </p:nvSpPr>
        <p:spPr bwMode="auto">
          <a:xfrm>
            <a:off x="971550" y="620713"/>
            <a:ext cx="3241675" cy="215900"/>
          </a:xfrm>
          <a:prstGeom prst="rect">
            <a:avLst/>
          </a:prstGeom>
          <a:extLst>
            <a:ext uri="{91240B29-F687-4F45-9708-019B960494DF}">
              <a14:hiddenLine xmlns="" xmlns:a14="http://schemas.microsoft.com/office/drawing/2010/main" w="9525">
                <a:solidFill>
                  <a:schemeClr val="tx1"/>
                </a:solidFill>
                <a:round/>
              </a14:hiddenLine>
            </a:ext>
            <a:ext uri="{AF507438-7753-43E0-B8FC-AC1667EBCBE1}">
              <a14:hiddenEffects xmlns="" xmlns:a14="http://schemas.microsoft.com/office/drawing/2010/main">
                <a:effectLst/>
              </a14:hiddenEffects>
            </a:ext>
          </a:extLst>
        </p:spPr>
        <p:txBody>
          <a:bodyPr wrap="none" fromWordArt="1">
            <a:prstTxWarp prst="textSlantUp">
              <a:avLst>
                <a:gd name="adj" fmla="val 2194"/>
              </a:avLst>
            </a:prstTxWarp>
          </a:bodyPr>
          <a:lstStyle/>
          <a:p>
            <a:pPr algn="ctr"/>
            <a:r>
              <a:rPr lang="en-US" altLang="zh-CN" sz="3600" b="1" kern="10">
                <a:solidFill>
                  <a:srgbClr val="000000">
                    <a:alpha val="71999"/>
                  </a:srgbClr>
                </a:solidFill>
                <a:latin typeface="隶书"/>
                <a:ea typeface="隶书"/>
              </a:rPr>
              <a:t>Hangzhou Normal University</a:t>
            </a:r>
            <a:endParaRPr lang="zh-CN" altLang="en-US" sz="3600" b="1" kern="10">
              <a:solidFill>
                <a:srgbClr val="000000">
                  <a:alpha val="71999"/>
                </a:srgbClr>
              </a:solidFill>
              <a:latin typeface="隶书"/>
              <a:ea typeface="隶书"/>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Arial" pitchFamily="34" charset="0"/>
          <a:ea typeface="宋体" pitchFamily="2" charset="-122"/>
        </a:defRPr>
      </a:lvl2pPr>
      <a:lvl3pPr algn="ctr" rtl="0" eaLnBrk="1" fontAlgn="base" hangingPunct="1">
        <a:spcBef>
          <a:spcPct val="0"/>
        </a:spcBef>
        <a:spcAft>
          <a:spcPct val="0"/>
        </a:spcAft>
        <a:defRPr sz="3200" b="1">
          <a:solidFill>
            <a:schemeClr val="tx2"/>
          </a:solidFill>
          <a:latin typeface="Arial" pitchFamily="34" charset="0"/>
          <a:ea typeface="宋体" pitchFamily="2" charset="-122"/>
        </a:defRPr>
      </a:lvl3pPr>
      <a:lvl4pPr algn="ctr" rtl="0" eaLnBrk="1" fontAlgn="base" hangingPunct="1">
        <a:spcBef>
          <a:spcPct val="0"/>
        </a:spcBef>
        <a:spcAft>
          <a:spcPct val="0"/>
        </a:spcAft>
        <a:defRPr sz="3200" b="1">
          <a:solidFill>
            <a:schemeClr val="tx2"/>
          </a:solidFill>
          <a:latin typeface="Arial" pitchFamily="34" charset="0"/>
          <a:ea typeface="宋体" pitchFamily="2" charset="-122"/>
        </a:defRPr>
      </a:lvl4pPr>
      <a:lvl5pPr algn="ctr" rtl="0" eaLnBrk="1" fontAlgn="base" hangingPunct="1">
        <a:spcBef>
          <a:spcPct val="0"/>
        </a:spcBef>
        <a:spcAft>
          <a:spcPct val="0"/>
        </a:spcAft>
        <a:defRPr sz="3200" b="1">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3200" b="1">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3200" b="1">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3200" b="1">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3200" b="1">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package" Target="../embeddings/Document11111111111111111.doc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73.xml.rels><?xml version="1.0" encoding="UTF-8" standalone="yes"?>
<Relationships xmlns="http://schemas.openxmlformats.org/package/2006/relationships"><Relationship Id="rId8" Type="http://schemas.openxmlformats.org/officeDocument/2006/relationships/diagramLayout" Target="../diagrams/layout17.xml"/><Relationship Id="rId13" Type="http://schemas.openxmlformats.org/officeDocument/2006/relationships/diagramLayout" Target="../diagrams/layout18.xml"/><Relationship Id="rId18" Type="http://schemas.openxmlformats.org/officeDocument/2006/relationships/diagramLayout" Target="../diagrams/layout19.xml"/><Relationship Id="rId3" Type="http://schemas.openxmlformats.org/officeDocument/2006/relationships/diagramLayout" Target="../diagrams/layout16.xml"/><Relationship Id="rId21" Type="http://schemas.microsoft.com/office/2007/relationships/diagramDrawing" Target="../diagrams/drawing19.xml"/><Relationship Id="rId7" Type="http://schemas.openxmlformats.org/officeDocument/2006/relationships/diagramData" Target="../diagrams/data17.xml"/><Relationship Id="rId12" Type="http://schemas.openxmlformats.org/officeDocument/2006/relationships/diagramData" Target="../diagrams/data18.xml"/><Relationship Id="rId17" Type="http://schemas.openxmlformats.org/officeDocument/2006/relationships/diagramData" Target="../diagrams/data19.xml"/><Relationship Id="rId2" Type="http://schemas.openxmlformats.org/officeDocument/2006/relationships/diagramData" Target="../diagrams/data16.xml"/><Relationship Id="rId16" Type="http://schemas.microsoft.com/office/2007/relationships/diagramDrawing" Target="../diagrams/drawing18.xml"/><Relationship Id="rId20" Type="http://schemas.openxmlformats.org/officeDocument/2006/relationships/diagramColors" Target="../diagrams/colors19.xml"/><Relationship Id="rId1" Type="http://schemas.openxmlformats.org/officeDocument/2006/relationships/slideLayout" Target="../slideLayouts/slideLayout7.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5" Type="http://schemas.openxmlformats.org/officeDocument/2006/relationships/diagramColors" Target="../diagrams/colors18.xml"/><Relationship Id="rId10" Type="http://schemas.openxmlformats.org/officeDocument/2006/relationships/diagramColors" Target="../diagrams/colors17.xml"/><Relationship Id="rId19" Type="http://schemas.openxmlformats.org/officeDocument/2006/relationships/diagramQuickStyle" Target="../diagrams/quickStyle19.xml"/><Relationship Id="rId4" Type="http://schemas.openxmlformats.org/officeDocument/2006/relationships/diagramQuickStyle" Target="../diagrams/quickStyle16.xml"/><Relationship Id="rId9" Type="http://schemas.openxmlformats.org/officeDocument/2006/relationships/diagramQuickStyle" Target="../diagrams/quickStyle17.xml"/><Relationship Id="rId14" Type="http://schemas.openxmlformats.org/officeDocument/2006/relationships/diagramQuickStyle" Target="../diagrams/quickStyle18.xml"/></Relationships>
</file>

<file path=ppt/slides/_rels/slide74.xml.rels><?xml version="1.0" encoding="UTF-8" standalone="yes"?>
<Relationships xmlns="http://schemas.openxmlformats.org/package/2006/relationships"><Relationship Id="rId8" Type="http://schemas.openxmlformats.org/officeDocument/2006/relationships/diagramLayout" Target="../diagrams/layout21.xml"/><Relationship Id="rId3" Type="http://schemas.openxmlformats.org/officeDocument/2006/relationships/diagramLayout" Target="../diagrams/layout20.xml"/><Relationship Id="rId7" Type="http://schemas.openxmlformats.org/officeDocument/2006/relationships/diagramData" Target="../diagrams/data21.xml"/><Relationship Id="rId2" Type="http://schemas.openxmlformats.org/officeDocument/2006/relationships/diagramData" Target="../diagrams/data20.xml"/><Relationship Id="rId1" Type="http://schemas.openxmlformats.org/officeDocument/2006/relationships/slideLayout" Target="../slideLayouts/slideLayout7.xml"/><Relationship Id="rId6" Type="http://schemas.microsoft.com/office/2007/relationships/diagramDrawing" Target="../diagrams/drawing20.xml"/><Relationship Id="rId11" Type="http://schemas.microsoft.com/office/2007/relationships/diagramDrawing" Target="../diagrams/drawing21.xml"/><Relationship Id="rId5" Type="http://schemas.openxmlformats.org/officeDocument/2006/relationships/diagramColors" Target="../diagrams/colors20.xml"/><Relationship Id="rId10" Type="http://schemas.openxmlformats.org/officeDocument/2006/relationships/diagramColors" Target="../diagrams/colors21.xml"/><Relationship Id="rId4" Type="http://schemas.openxmlformats.org/officeDocument/2006/relationships/diagramQuickStyle" Target="../diagrams/quickStyle20.xml"/><Relationship Id="rId9" Type="http://schemas.openxmlformats.org/officeDocument/2006/relationships/diagramQuickStyle" Target="../diagrams/quickStyle21.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23.xml"/><Relationship Id="rId7" Type="http://schemas.openxmlformats.org/officeDocument/2006/relationships/image" Target="../media/image19.png"/><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标题 1"/>
          <p:cNvSpPr>
            <a:spLocks noGrp="1"/>
          </p:cNvSpPr>
          <p:nvPr>
            <p:ph type="ctrTitle"/>
          </p:nvPr>
        </p:nvSpPr>
        <p:spPr>
          <a:xfrm>
            <a:off x="642910" y="1714488"/>
            <a:ext cx="8136259" cy="1941513"/>
          </a:xfrm>
        </p:spPr>
        <p:txBody>
          <a:bodyPr/>
          <a:lstStyle/>
          <a:p>
            <a:pPr>
              <a:lnSpc>
                <a:spcPct val="150000"/>
              </a:lnSpc>
              <a:spcBef>
                <a:spcPts val="1200"/>
              </a:spcBef>
              <a:defRPr/>
            </a:pPr>
            <a:r>
              <a:rPr lang="zh-CN" altLang="en-US" sz="4000" dirty="0" smtClean="0">
                <a:solidFill>
                  <a:schemeClr val="accent6">
                    <a:lumMod val="75000"/>
                  </a:schemeClr>
                </a:solidFill>
                <a:latin typeface="微软雅黑" pitchFamily="34" charset="-122"/>
                <a:ea typeface="微软雅黑" pitchFamily="34" charset="-122"/>
              </a:rPr>
              <a:t>让战略规划走出“鬼话</a:t>
            </a:r>
            <a:r>
              <a:rPr lang="en-US" altLang="zh-CN" sz="4000" dirty="0" smtClean="0">
                <a:solidFill>
                  <a:schemeClr val="accent6">
                    <a:lumMod val="75000"/>
                  </a:schemeClr>
                </a:solidFill>
                <a:latin typeface="微软雅黑" pitchFamily="34" charset="-122"/>
                <a:ea typeface="微软雅黑" pitchFamily="34" charset="-122"/>
              </a:rPr>
              <a:t>”</a:t>
            </a:r>
            <a:r>
              <a:rPr lang="zh-CN" altLang="en-US" sz="4000" dirty="0" smtClean="0">
                <a:solidFill>
                  <a:schemeClr val="accent6">
                    <a:lumMod val="75000"/>
                  </a:schemeClr>
                </a:solidFill>
                <a:latin typeface="微软雅黑" pitchFamily="34" charset="-122"/>
                <a:ea typeface="微软雅黑" pitchFamily="34" charset="-122"/>
              </a:rPr>
              <a:t>困境</a:t>
            </a:r>
            <a:r>
              <a:rPr lang="en-US" altLang="zh-CN" sz="4800" dirty="0" smtClean="0">
                <a:solidFill>
                  <a:schemeClr val="accent6">
                    <a:lumMod val="75000"/>
                  </a:schemeClr>
                </a:solidFill>
                <a:latin typeface="微软雅黑" pitchFamily="34" charset="-122"/>
                <a:ea typeface="微软雅黑" pitchFamily="34" charset="-122"/>
              </a:rPr>
              <a:t/>
            </a:r>
            <a:br>
              <a:rPr lang="en-US" altLang="zh-CN" sz="4800" dirty="0" smtClean="0">
                <a:solidFill>
                  <a:schemeClr val="accent6">
                    <a:lumMod val="75000"/>
                  </a:schemeClr>
                </a:solidFill>
                <a:latin typeface="微软雅黑" pitchFamily="34" charset="-122"/>
                <a:ea typeface="微软雅黑" pitchFamily="34" charset="-122"/>
              </a:rPr>
            </a:br>
            <a:r>
              <a:rPr lang="en-US" altLang="zh-CN" sz="2800" dirty="0" smtClean="0">
                <a:solidFill>
                  <a:schemeClr val="accent6">
                    <a:lumMod val="75000"/>
                  </a:schemeClr>
                </a:solidFill>
                <a:latin typeface="微软雅黑" pitchFamily="34" charset="-122"/>
                <a:ea typeface="微软雅黑" pitchFamily="34" charset="-122"/>
              </a:rPr>
              <a:t>——</a:t>
            </a:r>
            <a:r>
              <a:rPr lang="zh-CN" altLang="en-US" sz="2800" dirty="0" smtClean="0">
                <a:solidFill>
                  <a:schemeClr val="accent6">
                    <a:lumMod val="75000"/>
                  </a:schemeClr>
                </a:solidFill>
                <a:latin typeface="微软雅黑" pitchFamily="34" charset="-122"/>
                <a:ea typeface="微软雅黑" pitchFamily="34" charset="-122"/>
              </a:rPr>
              <a:t>关于规划编制与实施的思考</a:t>
            </a:r>
            <a:endParaRPr lang="zh-CN" altLang="en-US" sz="2800" dirty="0">
              <a:solidFill>
                <a:schemeClr val="accent6">
                  <a:lumMod val="75000"/>
                </a:schemeClr>
              </a:solidFill>
              <a:latin typeface="微软雅黑" pitchFamily="34" charset="-122"/>
              <a:ea typeface="微软雅黑" pitchFamily="34" charset="-122"/>
            </a:endParaRPr>
          </a:p>
        </p:txBody>
      </p:sp>
      <p:sp>
        <p:nvSpPr>
          <p:cNvPr id="19458" name="副标题 2"/>
          <p:cNvSpPr>
            <a:spLocks noGrp="1"/>
          </p:cNvSpPr>
          <p:nvPr>
            <p:ph type="subTitle" idx="1"/>
          </p:nvPr>
        </p:nvSpPr>
        <p:spPr>
          <a:xfrm>
            <a:off x="1371600" y="4412704"/>
            <a:ext cx="6400800" cy="1752600"/>
          </a:xfrm>
        </p:spPr>
        <p:txBody>
          <a:bodyPr/>
          <a:lstStyle/>
          <a:p>
            <a:r>
              <a:rPr lang="zh-CN" altLang="en-US" sz="2000" dirty="0" smtClean="0">
                <a:solidFill>
                  <a:srgbClr val="FF0000"/>
                </a:solidFill>
              </a:rPr>
              <a:t>杭州师范大学发展与改革处</a:t>
            </a:r>
            <a:endParaRPr lang="en-US" altLang="zh-CN" sz="2000" dirty="0" smtClean="0">
              <a:solidFill>
                <a:srgbClr val="FF0000"/>
              </a:solidFill>
            </a:endParaRPr>
          </a:p>
          <a:p>
            <a:endParaRPr lang="en-US" altLang="zh-CN" sz="2000" dirty="0" smtClean="0">
              <a:solidFill>
                <a:srgbClr val="FF0000"/>
              </a:solidFill>
            </a:endParaRPr>
          </a:p>
          <a:p>
            <a:r>
              <a:rPr lang="en-US" altLang="zh-CN" sz="2000" dirty="0" smtClean="0">
                <a:solidFill>
                  <a:srgbClr val="FF0000"/>
                </a:solidFill>
              </a:rPr>
              <a:t>2015</a:t>
            </a:r>
            <a:r>
              <a:rPr lang="zh-CN" altLang="en-US" sz="2000" dirty="0" smtClean="0">
                <a:solidFill>
                  <a:srgbClr val="FF0000"/>
                </a:solidFill>
              </a:rPr>
              <a:t>年１２月３日</a:t>
            </a:r>
            <a:endParaRPr lang="zh-CN" altLang="en-US" sz="2000"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1"/>
          <p:cNvSpPr>
            <a:spLocks noGrp="1"/>
          </p:cNvSpPr>
          <p:nvPr>
            <p:ph type="title"/>
          </p:nvPr>
        </p:nvSpPr>
        <p:spPr/>
        <p:txBody>
          <a:bodyPr/>
          <a:lstStyle/>
          <a:p>
            <a:pPr>
              <a:defRPr/>
            </a:pPr>
            <a:r>
              <a:rPr lang="en-US" altLang="zh-CN" sz="4800" dirty="0" smtClean="0">
                <a:latin typeface="Times New Roman" pitchFamily="18" charset="0"/>
                <a:ea typeface="微软雅黑" pitchFamily="34" charset="-122"/>
                <a:cs typeface="Times New Roman" pitchFamily="18" charset="0"/>
              </a:rPr>
              <a:t/>
            </a:r>
            <a:br>
              <a:rPr lang="en-US" altLang="zh-CN" sz="4800" dirty="0" smtClean="0">
                <a:latin typeface="Times New Roman" pitchFamily="18" charset="0"/>
                <a:ea typeface="微软雅黑" pitchFamily="34" charset="-122"/>
                <a:cs typeface="Times New Roman" pitchFamily="18" charset="0"/>
              </a:rPr>
            </a:br>
            <a:r>
              <a:rPr lang="en-US" altLang="zh-CN" sz="4800" dirty="0" smtClean="0">
                <a:latin typeface="Times New Roman" pitchFamily="18" charset="0"/>
                <a:ea typeface="微软雅黑" pitchFamily="34" charset="-122"/>
                <a:cs typeface="Times New Roman" pitchFamily="18" charset="0"/>
              </a:rPr>
              <a:t/>
            </a:r>
            <a:br>
              <a:rPr lang="en-US" altLang="zh-CN" sz="4800" dirty="0" smtClean="0">
                <a:latin typeface="Times New Roman" pitchFamily="18" charset="0"/>
                <a:ea typeface="微软雅黑" pitchFamily="34" charset="-122"/>
                <a:cs typeface="Times New Roman" pitchFamily="18" charset="0"/>
              </a:rPr>
            </a:br>
            <a:r>
              <a:rPr lang="zh-CN" altLang="en-US" sz="4800" dirty="0" smtClean="0">
                <a:latin typeface="Times New Roman" pitchFamily="18" charset="0"/>
                <a:ea typeface="微软雅黑" pitchFamily="34" charset="-122"/>
                <a:cs typeface="Times New Roman" pitchFamily="18" charset="0"/>
              </a:rPr>
              <a:t>案例</a:t>
            </a:r>
            <a:r>
              <a:rPr lang="en-US" altLang="zh-CN" sz="4800" dirty="0" smtClean="0">
                <a:latin typeface="Times New Roman" pitchFamily="18" charset="0"/>
                <a:ea typeface="微软雅黑" pitchFamily="34" charset="-122"/>
                <a:cs typeface="Times New Roman" pitchFamily="18" charset="0"/>
              </a:rPr>
              <a:t/>
            </a:r>
            <a:br>
              <a:rPr lang="en-US" altLang="zh-CN" sz="4800" dirty="0" smtClean="0">
                <a:latin typeface="Times New Roman" pitchFamily="18" charset="0"/>
                <a:ea typeface="微软雅黑" pitchFamily="34" charset="-122"/>
                <a:cs typeface="Times New Roman" pitchFamily="18" charset="0"/>
              </a:rPr>
            </a:br>
            <a:endParaRPr lang="zh-CN" altLang="en-US" sz="4800" dirty="0" smtClean="0">
              <a:latin typeface="Times New Roman" pitchFamily="18" charset="0"/>
              <a:ea typeface="微软雅黑" pitchFamily="34" charset="-122"/>
              <a:cs typeface="Times New Roman" pitchFamily="18" charset="0"/>
            </a:endParaRPr>
          </a:p>
        </p:txBody>
      </p:sp>
      <p:sp>
        <p:nvSpPr>
          <p:cNvPr id="27650" name="内容占位符 2"/>
          <p:cNvSpPr>
            <a:spLocks noGrp="1"/>
          </p:cNvSpPr>
          <p:nvPr>
            <p:ph idx="1"/>
          </p:nvPr>
        </p:nvSpPr>
        <p:spPr>
          <a:xfrm>
            <a:off x="500034" y="2857496"/>
            <a:ext cx="8145462" cy="4498975"/>
          </a:xfrm>
        </p:spPr>
        <p:txBody>
          <a:bodyPr/>
          <a:lstStyle/>
          <a:p>
            <a:pPr>
              <a:lnSpc>
                <a:spcPts val="3000"/>
              </a:lnSpc>
              <a:spcBef>
                <a:spcPts val="1200"/>
              </a:spcBef>
              <a:spcAft>
                <a:spcPts val="600"/>
              </a:spcAft>
            </a:pPr>
            <a:r>
              <a:rPr lang="zh-CN" altLang="en-US" sz="4800" dirty="0" smtClean="0">
                <a:latin typeface="Times New Roman" pitchFamily="18" charset="0"/>
                <a:ea typeface="微软雅黑" pitchFamily="34" charset="-122"/>
                <a:cs typeface="Times New Roman" pitchFamily="18" charset="0"/>
              </a:rPr>
              <a:t>美国：卡耐基梅隆大学</a:t>
            </a:r>
            <a:endParaRPr lang="en-US" altLang="zh-CN" sz="4800" dirty="0" smtClean="0">
              <a:latin typeface="Times New Roman" pitchFamily="18" charset="0"/>
              <a:ea typeface="微软雅黑" pitchFamily="34" charset="-122"/>
              <a:cs typeface="Times New Roman" pitchFamily="18" charset="0"/>
            </a:endParaRPr>
          </a:p>
          <a:p>
            <a:pPr>
              <a:lnSpc>
                <a:spcPts val="3000"/>
              </a:lnSpc>
              <a:spcBef>
                <a:spcPts val="1200"/>
              </a:spcBef>
              <a:spcAft>
                <a:spcPts val="600"/>
              </a:spcAft>
            </a:pPr>
            <a:r>
              <a:rPr lang="zh-CN" altLang="en-US" sz="4800" dirty="0" smtClean="0">
                <a:latin typeface="Times New Roman" pitchFamily="18" charset="0"/>
                <a:ea typeface="微软雅黑" pitchFamily="34" charset="-122"/>
                <a:cs typeface="Times New Roman" pitchFamily="18" charset="0"/>
              </a:rPr>
              <a:t>英国：伦敦政治经济学院</a:t>
            </a:r>
            <a:endParaRPr lang="en-US" altLang="zh-CN" sz="4800" dirty="0" smtClean="0">
              <a:latin typeface="Times New Roman" pitchFamily="18" charset="0"/>
              <a:ea typeface="微软雅黑" pitchFamily="34" charset="-122"/>
              <a:cs typeface="Times New Roman" pitchFamily="18" charset="0"/>
            </a:endParaRPr>
          </a:p>
          <a:p>
            <a:pPr>
              <a:lnSpc>
                <a:spcPts val="3000"/>
              </a:lnSpc>
              <a:spcBef>
                <a:spcPts val="1200"/>
              </a:spcBef>
              <a:spcAft>
                <a:spcPts val="600"/>
              </a:spcAft>
            </a:pPr>
            <a:r>
              <a:rPr lang="zh-CN" altLang="en-US" sz="4800" dirty="0" smtClean="0">
                <a:latin typeface="Times New Roman" pitchFamily="18" charset="0"/>
                <a:ea typeface="微软雅黑" pitchFamily="34" charset="-122"/>
                <a:cs typeface="Times New Roman" pitchFamily="18" charset="0"/>
              </a:rPr>
              <a:t>中国：华中科技大学</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bwMode="auto">
          <a:xfrm>
            <a:off x="0" y="188913"/>
            <a:ext cx="9144000" cy="688975"/>
          </a:xfrm>
          <a:prstGeom prst="rect">
            <a:avLst/>
          </a:prstGeom>
          <a:noFill/>
          <a:ln>
            <a:miter lim="800000"/>
          </a:ln>
        </p:spPr>
        <p:txBody>
          <a:bodyPr/>
          <a:lstStyle/>
          <a:p>
            <a:r>
              <a:rPr lang="zh-CN" altLang="en-US" dirty="0" smtClean="0">
                <a:latin typeface="Times New Roman" pitchFamily="18" charset="0"/>
                <a:ea typeface="微软雅黑" pitchFamily="34" charset="-122"/>
                <a:cs typeface="Times New Roman" pitchFamily="18" charset="0"/>
              </a:rPr>
              <a:t>汇报内容</a:t>
            </a:r>
          </a:p>
        </p:txBody>
      </p:sp>
      <p:grpSp>
        <p:nvGrpSpPr>
          <p:cNvPr id="19" name="组合 18"/>
          <p:cNvGrpSpPr/>
          <p:nvPr/>
        </p:nvGrpSpPr>
        <p:grpSpPr>
          <a:xfrm>
            <a:off x="1980382" y="1736179"/>
            <a:ext cx="5399930" cy="612701"/>
            <a:chOff x="647564" y="1722512"/>
            <a:chExt cx="6445386" cy="612701"/>
          </a:xfrm>
        </p:grpSpPr>
        <p:grpSp>
          <p:nvGrpSpPr>
            <p:cNvPr id="4101" name="Group 92"/>
            <p:cNvGrpSpPr/>
            <p:nvPr/>
          </p:nvGrpSpPr>
          <p:grpSpPr bwMode="auto">
            <a:xfrm>
              <a:off x="682907" y="1755775"/>
              <a:ext cx="6410043" cy="579438"/>
              <a:chOff x="589" y="1247"/>
              <a:chExt cx="3971" cy="371"/>
            </a:xfrm>
          </p:grpSpPr>
          <p:sp>
            <p:nvSpPr>
              <p:cNvPr id="4102" name="Line 93"/>
              <p:cNvSpPr>
                <a:spLocks noChangeShapeType="1"/>
              </p:cNvSpPr>
              <p:nvPr/>
            </p:nvSpPr>
            <p:spPr bwMode="gray">
              <a:xfrm>
                <a:off x="589" y="1604"/>
                <a:ext cx="3971" cy="14"/>
              </a:xfrm>
              <a:prstGeom prst="line">
                <a:avLst/>
              </a:prstGeom>
              <a:noFill/>
              <a:ln w="25400">
                <a:solidFill>
                  <a:srgbClr val="C0C0C0"/>
                </a:solidFill>
                <a:prstDash val="sysDot"/>
                <a:round/>
                <a:tailEnd type="oval" w="med" len="med"/>
              </a:ln>
            </p:spPr>
            <p:txBody>
              <a:bodyPr wrap="none" anchor="ctr"/>
              <a:lstStyle/>
              <a:p>
                <a:endParaRPr lang="zh-CN" altLang="en-US">
                  <a:ea typeface="微软雅黑" pitchFamily="34" charset="-122"/>
                  <a:cs typeface="Times New Roman" pitchFamily="18" charset="0"/>
                </a:endParaRPr>
              </a:p>
            </p:txBody>
          </p:sp>
          <p:sp>
            <p:nvSpPr>
              <p:cNvPr id="4104" name="Text Box 95"/>
              <p:cNvSpPr txBox="1">
                <a:spLocks noChangeArrowheads="1"/>
              </p:cNvSpPr>
              <p:nvPr/>
            </p:nvSpPr>
            <p:spPr bwMode="gray">
              <a:xfrm>
                <a:off x="1872" y="1247"/>
                <a:ext cx="2688" cy="312"/>
              </a:xfrm>
              <a:prstGeom prst="rect">
                <a:avLst/>
              </a:prstGeom>
              <a:noFill/>
              <a:ln w="9525" algn="ctr">
                <a:noFill/>
                <a:miter lim="800000"/>
              </a:ln>
            </p:spPr>
            <p:txBody>
              <a:bodyPr wrap="square" tIns="10800" anchor="ctr">
                <a:spAutoFit/>
              </a:bodyPr>
              <a:lstStyle/>
              <a:p>
                <a:pPr algn="ctr" eaLnBrk="0" hangingPunct="0"/>
                <a:r>
                  <a:rPr lang="zh-CN" altLang="en-US" sz="2800" dirty="0">
                    <a:solidFill>
                      <a:srgbClr val="C00000"/>
                    </a:solidFill>
                    <a:ea typeface="微软雅黑" pitchFamily="34" charset="-122"/>
                    <a:cs typeface="Times New Roman" pitchFamily="18" charset="0"/>
                  </a:rPr>
                  <a:t> </a:t>
                </a:r>
                <a:r>
                  <a:rPr lang="zh-CN" altLang="en-US" sz="2800" dirty="0">
                    <a:solidFill>
                      <a:schemeClr val="tx1"/>
                    </a:solidFill>
                    <a:ea typeface="微软雅黑" pitchFamily="34" charset="-122"/>
                    <a:cs typeface="Times New Roman" pitchFamily="18" charset="0"/>
                  </a:rPr>
                  <a:t>何为</a:t>
                </a:r>
                <a:r>
                  <a:rPr lang="zh-CN" altLang="en-US" sz="2800" dirty="0" smtClean="0">
                    <a:solidFill>
                      <a:schemeClr val="tx1"/>
                    </a:solidFill>
                    <a:ea typeface="微软雅黑" pitchFamily="34" charset="-122"/>
                    <a:cs typeface="Times New Roman" pitchFamily="18" charset="0"/>
                  </a:rPr>
                  <a:t>规划</a:t>
                </a:r>
                <a:endParaRPr lang="zh-CN" altLang="en-US" sz="2800" dirty="0">
                  <a:solidFill>
                    <a:schemeClr val="tx1"/>
                  </a:solidFill>
                  <a:ea typeface="微软雅黑" pitchFamily="34" charset="-122"/>
                  <a:cs typeface="Times New Roman" pitchFamily="18" charset="0"/>
                </a:endParaRPr>
              </a:p>
            </p:txBody>
          </p:sp>
        </p:grpSp>
        <p:sp>
          <p:nvSpPr>
            <p:cNvPr id="18" name="圆角矩形 17"/>
            <p:cNvSpPr/>
            <p:nvPr/>
          </p:nvSpPr>
          <p:spPr bwMode="auto">
            <a:xfrm>
              <a:off x="647564" y="1722512"/>
              <a:ext cx="2102532" cy="554360"/>
            </a:xfrm>
            <a:prstGeom prst="roundRect">
              <a:avLst/>
            </a:prstGeom>
            <a:solidFill>
              <a:schemeClr val="accent2"/>
            </a:solidFill>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vert="horz" wrap="square" lIns="91440" tIns="54000" rIns="91440" bIns="45720" numCol="1" rtlCol="0" anchor="ctr" anchorCtr="1" compatLnSpc="1"/>
            <a:lstStyle/>
            <a:p>
              <a:pPr marL="0" marR="0" indent="0" algn="l" defTabSz="914400" rtl="0" eaLnBrk="1" fontAlgn="base" latinLnBrk="0" hangingPunct="1">
                <a:spcBef>
                  <a:spcPct val="0"/>
                </a:spcBef>
                <a:spcAft>
                  <a:spcPct val="0"/>
                </a:spcAft>
                <a:buClrTx/>
                <a:buSzTx/>
                <a:buFontTx/>
                <a:buNone/>
              </a:pPr>
              <a:r>
                <a:rPr kumimoji="0" lang="zh-CN" altLang="en-US" sz="2800" b="1" i="0" u="none" strike="noStrike" cap="none" normalizeH="0" baseline="0" dirty="0" smtClean="0">
                  <a:ln>
                    <a:noFill/>
                  </a:ln>
                  <a:solidFill>
                    <a:schemeClr val="bg1"/>
                  </a:solidFill>
                  <a:effectLst/>
                  <a:latin typeface="微软雅黑" pitchFamily="34" charset="-122"/>
                  <a:ea typeface="微软雅黑" pitchFamily="34" charset="-122"/>
                </a:rPr>
                <a:t>第一部分</a:t>
              </a:r>
            </a:p>
          </p:txBody>
        </p:sp>
      </p:grpSp>
      <p:grpSp>
        <p:nvGrpSpPr>
          <p:cNvPr id="20" name="组合 19"/>
          <p:cNvGrpSpPr/>
          <p:nvPr/>
        </p:nvGrpSpPr>
        <p:grpSpPr>
          <a:xfrm>
            <a:off x="1980382" y="2756503"/>
            <a:ext cx="5399930" cy="612701"/>
            <a:chOff x="647564" y="1722512"/>
            <a:chExt cx="6445386" cy="612701"/>
          </a:xfrm>
        </p:grpSpPr>
        <p:grpSp>
          <p:nvGrpSpPr>
            <p:cNvPr id="21" name="Group 92"/>
            <p:cNvGrpSpPr/>
            <p:nvPr/>
          </p:nvGrpSpPr>
          <p:grpSpPr bwMode="auto">
            <a:xfrm>
              <a:off x="682907" y="1755775"/>
              <a:ext cx="6410043" cy="579438"/>
              <a:chOff x="589" y="1247"/>
              <a:chExt cx="3971" cy="371"/>
            </a:xfrm>
          </p:grpSpPr>
          <p:sp>
            <p:nvSpPr>
              <p:cNvPr id="23" name="Line 93"/>
              <p:cNvSpPr>
                <a:spLocks noChangeShapeType="1"/>
              </p:cNvSpPr>
              <p:nvPr/>
            </p:nvSpPr>
            <p:spPr bwMode="gray">
              <a:xfrm>
                <a:off x="589" y="1604"/>
                <a:ext cx="3971" cy="14"/>
              </a:xfrm>
              <a:prstGeom prst="line">
                <a:avLst/>
              </a:prstGeom>
              <a:noFill/>
              <a:ln w="25400">
                <a:solidFill>
                  <a:srgbClr val="C0C0C0"/>
                </a:solidFill>
                <a:prstDash val="sysDot"/>
                <a:round/>
                <a:tailEnd type="oval" w="med" len="med"/>
              </a:ln>
            </p:spPr>
            <p:txBody>
              <a:bodyPr wrap="none" anchor="ctr"/>
              <a:lstStyle/>
              <a:p>
                <a:endParaRPr lang="zh-CN" altLang="en-US">
                  <a:ea typeface="微软雅黑" pitchFamily="34" charset="-122"/>
                  <a:cs typeface="Times New Roman" pitchFamily="18" charset="0"/>
                </a:endParaRPr>
              </a:p>
            </p:txBody>
          </p:sp>
          <p:sp>
            <p:nvSpPr>
              <p:cNvPr id="24" name="Text Box 95"/>
              <p:cNvSpPr txBox="1">
                <a:spLocks noChangeArrowheads="1"/>
              </p:cNvSpPr>
              <p:nvPr/>
            </p:nvSpPr>
            <p:spPr bwMode="gray">
              <a:xfrm>
                <a:off x="1872" y="1247"/>
                <a:ext cx="2688" cy="312"/>
              </a:xfrm>
              <a:prstGeom prst="rect">
                <a:avLst/>
              </a:prstGeom>
              <a:noFill/>
              <a:ln w="9525" algn="ctr">
                <a:noFill/>
                <a:miter lim="800000"/>
              </a:ln>
            </p:spPr>
            <p:txBody>
              <a:bodyPr wrap="square" tIns="10800" anchor="ctr">
                <a:spAutoFit/>
              </a:bodyPr>
              <a:lstStyle/>
              <a:p>
                <a:pPr algn="ctr" eaLnBrk="0" hangingPunct="0"/>
                <a:r>
                  <a:rPr lang="zh-CN" altLang="en-US" sz="2800" dirty="0" smtClean="0">
                    <a:solidFill>
                      <a:srgbClr val="C00000"/>
                    </a:solidFill>
                    <a:ea typeface="微软雅黑" pitchFamily="34" charset="-122"/>
                    <a:cs typeface="Times New Roman" pitchFamily="18" charset="0"/>
                  </a:rPr>
                  <a:t>战略分析</a:t>
                </a:r>
                <a:endParaRPr lang="zh-CN" altLang="en-US" sz="2800" dirty="0">
                  <a:solidFill>
                    <a:srgbClr val="C00000"/>
                  </a:solidFill>
                  <a:ea typeface="微软雅黑" pitchFamily="34" charset="-122"/>
                  <a:cs typeface="Times New Roman" pitchFamily="18" charset="0"/>
                </a:endParaRPr>
              </a:p>
            </p:txBody>
          </p:sp>
        </p:grpSp>
        <p:sp>
          <p:nvSpPr>
            <p:cNvPr id="22" name="圆角矩形 21"/>
            <p:cNvSpPr/>
            <p:nvPr/>
          </p:nvSpPr>
          <p:spPr bwMode="auto">
            <a:xfrm>
              <a:off x="647564" y="1722512"/>
              <a:ext cx="2102532" cy="554360"/>
            </a:xfrm>
            <a:prstGeom prst="roundRect">
              <a:avLst/>
            </a:prstGeom>
            <a:solidFill>
              <a:schemeClr val="accent2"/>
            </a:solidFill>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vert="horz" wrap="square" lIns="91440" tIns="54000" rIns="91440" bIns="45720" numCol="1" rtlCol="0" anchor="ctr" anchorCtr="1" compatLnSpc="1"/>
            <a:lstStyle/>
            <a:p>
              <a:pPr marL="0" marR="0" indent="0" algn="l" defTabSz="914400" rtl="0" eaLnBrk="1" fontAlgn="base" latinLnBrk="0" hangingPunct="1">
                <a:spcBef>
                  <a:spcPct val="0"/>
                </a:spcBef>
                <a:spcAft>
                  <a:spcPct val="0"/>
                </a:spcAft>
                <a:buClrTx/>
                <a:buSzTx/>
                <a:buFontTx/>
                <a:buNone/>
              </a:pPr>
              <a:r>
                <a:rPr kumimoji="0" lang="zh-CN" altLang="en-US" sz="2800" b="1" i="0" u="none" strike="noStrike" cap="none" normalizeH="0" baseline="0" dirty="0" smtClean="0">
                  <a:ln>
                    <a:noFill/>
                  </a:ln>
                  <a:solidFill>
                    <a:schemeClr val="bg1"/>
                  </a:solidFill>
                  <a:effectLst/>
                  <a:latin typeface="微软雅黑" pitchFamily="34" charset="-122"/>
                  <a:ea typeface="微软雅黑" pitchFamily="34" charset="-122"/>
                </a:rPr>
                <a:t>第二部分</a:t>
              </a:r>
            </a:p>
          </p:txBody>
        </p:sp>
      </p:grpSp>
      <p:grpSp>
        <p:nvGrpSpPr>
          <p:cNvPr id="25" name="组合 24"/>
          <p:cNvGrpSpPr/>
          <p:nvPr/>
        </p:nvGrpSpPr>
        <p:grpSpPr>
          <a:xfrm>
            <a:off x="1980382" y="3776827"/>
            <a:ext cx="5399930" cy="612701"/>
            <a:chOff x="647564" y="1722512"/>
            <a:chExt cx="6445386" cy="612701"/>
          </a:xfrm>
        </p:grpSpPr>
        <p:grpSp>
          <p:nvGrpSpPr>
            <p:cNvPr id="26" name="Group 92"/>
            <p:cNvGrpSpPr/>
            <p:nvPr/>
          </p:nvGrpSpPr>
          <p:grpSpPr bwMode="auto">
            <a:xfrm>
              <a:off x="682907" y="1755775"/>
              <a:ext cx="6410043" cy="579438"/>
              <a:chOff x="589" y="1247"/>
              <a:chExt cx="3971" cy="371"/>
            </a:xfrm>
          </p:grpSpPr>
          <p:sp>
            <p:nvSpPr>
              <p:cNvPr id="28" name="Line 93"/>
              <p:cNvSpPr>
                <a:spLocks noChangeShapeType="1"/>
              </p:cNvSpPr>
              <p:nvPr/>
            </p:nvSpPr>
            <p:spPr bwMode="gray">
              <a:xfrm>
                <a:off x="589" y="1604"/>
                <a:ext cx="3971" cy="14"/>
              </a:xfrm>
              <a:prstGeom prst="line">
                <a:avLst/>
              </a:prstGeom>
              <a:noFill/>
              <a:ln w="25400">
                <a:solidFill>
                  <a:srgbClr val="C0C0C0"/>
                </a:solidFill>
                <a:prstDash val="sysDot"/>
                <a:round/>
                <a:tailEnd type="oval" w="med" len="med"/>
              </a:ln>
            </p:spPr>
            <p:txBody>
              <a:bodyPr wrap="none" anchor="ctr"/>
              <a:lstStyle/>
              <a:p>
                <a:endParaRPr lang="zh-CN" altLang="en-US">
                  <a:ea typeface="微软雅黑" pitchFamily="34" charset="-122"/>
                  <a:cs typeface="Times New Roman" pitchFamily="18" charset="0"/>
                </a:endParaRPr>
              </a:p>
            </p:txBody>
          </p:sp>
          <p:sp>
            <p:nvSpPr>
              <p:cNvPr id="29" name="Text Box 95"/>
              <p:cNvSpPr txBox="1">
                <a:spLocks noChangeArrowheads="1"/>
              </p:cNvSpPr>
              <p:nvPr/>
            </p:nvSpPr>
            <p:spPr bwMode="gray">
              <a:xfrm>
                <a:off x="1872" y="1247"/>
                <a:ext cx="2688" cy="312"/>
              </a:xfrm>
              <a:prstGeom prst="rect">
                <a:avLst/>
              </a:prstGeom>
              <a:noFill/>
              <a:ln w="9525" algn="ctr">
                <a:noFill/>
                <a:miter lim="800000"/>
              </a:ln>
            </p:spPr>
            <p:txBody>
              <a:bodyPr wrap="square" tIns="10800" anchor="ctr">
                <a:spAutoFit/>
              </a:bodyPr>
              <a:lstStyle/>
              <a:p>
                <a:pPr algn="ctr" eaLnBrk="0" hangingPunct="0"/>
                <a:r>
                  <a:rPr lang="zh-CN" altLang="en-US" sz="2800" dirty="0">
                    <a:solidFill>
                      <a:schemeClr val="tx1"/>
                    </a:solidFill>
                    <a:ea typeface="微软雅黑" pitchFamily="34" charset="-122"/>
                    <a:cs typeface="Times New Roman" pitchFamily="18" charset="0"/>
                  </a:rPr>
                  <a:t> </a:t>
                </a:r>
                <a:r>
                  <a:rPr lang="zh-CN" altLang="en-US" sz="2800" dirty="0" smtClean="0">
                    <a:solidFill>
                      <a:schemeClr val="tx1"/>
                    </a:solidFill>
                    <a:ea typeface="微软雅黑" pitchFamily="34" charset="-122"/>
                    <a:cs typeface="Times New Roman" pitchFamily="18" charset="0"/>
                  </a:rPr>
                  <a:t>规划编撰</a:t>
                </a:r>
                <a:endParaRPr lang="zh-CN" altLang="en-US" sz="2800" dirty="0">
                  <a:solidFill>
                    <a:schemeClr val="tx1"/>
                  </a:solidFill>
                  <a:ea typeface="微软雅黑" pitchFamily="34" charset="-122"/>
                  <a:cs typeface="Times New Roman" pitchFamily="18" charset="0"/>
                </a:endParaRPr>
              </a:p>
            </p:txBody>
          </p:sp>
        </p:grpSp>
        <p:sp>
          <p:nvSpPr>
            <p:cNvPr id="27" name="圆角矩形 26"/>
            <p:cNvSpPr/>
            <p:nvPr/>
          </p:nvSpPr>
          <p:spPr bwMode="auto">
            <a:xfrm>
              <a:off x="647564" y="1722512"/>
              <a:ext cx="2102532" cy="554360"/>
            </a:xfrm>
            <a:prstGeom prst="roundRect">
              <a:avLst/>
            </a:prstGeom>
            <a:solidFill>
              <a:schemeClr val="accent2"/>
            </a:solidFill>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vert="horz" wrap="square" lIns="91440" tIns="54000" rIns="91440" bIns="45720" numCol="1" rtlCol="0" anchor="ctr" anchorCtr="1" compatLnSpc="1"/>
            <a:lstStyle/>
            <a:p>
              <a:pPr marL="0" marR="0" indent="0" algn="l" defTabSz="914400" rtl="0" eaLnBrk="1" fontAlgn="base" latinLnBrk="0" hangingPunct="1">
                <a:spcBef>
                  <a:spcPct val="0"/>
                </a:spcBef>
                <a:spcAft>
                  <a:spcPct val="0"/>
                </a:spcAft>
                <a:buClrTx/>
                <a:buSzTx/>
                <a:buFontTx/>
                <a:buNone/>
              </a:pPr>
              <a:r>
                <a:rPr kumimoji="0" lang="zh-CN" altLang="en-US" sz="2800" b="1" i="0" u="none" strike="noStrike" cap="none" normalizeH="0" baseline="0" dirty="0" smtClean="0">
                  <a:ln>
                    <a:noFill/>
                  </a:ln>
                  <a:solidFill>
                    <a:schemeClr val="bg1"/>
                  </a:solidFill>
                  <a:effectLst/>
                  <a:latin typeface="微软雅黑" pitchFamily="34" charset="-122"/>
                  <a:ea typeface="微软雅黑" pitchFamily="34" charset="-122"/>
                </a:rPr>
                <a:t>第三部分</a:t>
              </a:r>
            </a:p>
          </p:txBody>
        </p:sp>
      </p:grpSp>
      <p:grpSp>
        <p:nvGrpSpPr>
          <p:cNvPr id="30" name="组合 29"/>
          <p:cNvGrpSpPr/>
          <p:nvPr/>
        </p:nvGrpSpPr>
        <p:grpSpPr>
          <a:xfrm>
            <a:off x="1980382" y="4797152"/>
            <a:ext cx="5399930" cy="612701"/>
            <a:chOff x="647564" y="1722512"/>
            <a:chExt cx="6445386" cy="612701"/>
          </a:xfrm>
        </p:grpSpPr>
        <p:grpSp>
          <p:nvGrpSpPr>
            <p:cNvPr id="31" name="Group 92"/>
            <p:cNvGrpSpPr/>
            <p:nvPr/>
          </p:nvGrpSpPr>
          <p:grpSpPr bwMode="auto">
            <a:xfrm>
              <a:off x="682907" y="1755775"/>
              <a:ext cx="6410043" cy="579438"/>
              <a:chOff x="589" y="1247"/>
              <a:chExt cx="3971" cy="371"/>
            </a:xfrm>
          </p:grpSpPr>
          <p:sp>
            <p:nvSpPr>
              <p:cNvPr id="33" name="Line 93"/>
              <p:cNvSpPr>
                <a:spLocks noChangeShapeType="1"/>
              </p:cNvSpPr>
              <p:nvPr/>
            </p:nvSpPr>
            <p:spPr bwMode="gray">
              <a:xfrm>
                <a:off x="589" y="1604"/>
                <a:ext cx="3971" cy="14"/>
              </a:xfrm>
              <a:prstGeom prst="line">
                <a:avLst/>
              </a:prstGeom>
              <a:noFill/>
              <a:ln w="25400">
                <a:solidFill>
                  <a:srgbClr val="C0C0C0"/>
                </a:solidFill>
                <a:prstDash val="sysDot"/>
                <a:round/>
                <a:tailEnd type="oval" w="med" len="med"/>
              </a:ln>
            </p:spPr>
            <p:txBody>
              <a:bodyPr wrap="none" anchor="ctr"/>
              <a:lstStyle/>
              <a:p>
                <a:endParaRPr lang="zh-CN" altLang="en-US">
                  <a:ea typeface="微软雅黑" pitchFamily="34" charset="-122"/>
                  <a:cs typeface="Times New Roman" pitchFamily="18" charset="0"/>
                </a:endParaRPr>
              </a:p>
            </p:txBody>
          </p:sp>
          <p:sp>
            <p:nvSpPr>
              <p:cNvPr id="34" name="Text Box 95"/>
              <p:cNvSpPr txBox="1">
                <a:spLocks noChangeArrowheads="1"/>
              </p:cNvSpPr>
              <p:nvPr/>
            </p:nvSpPr>
            <p:spPr bwMode="gray">
              <a:xfrm>
                <a:off x="1872" y="1247"/>
                <a:ext cx="2688" cy="312"/>
              </a:xfrm>
              <a:prstGeom prst="rect">
                <a:avLst/>
              </a:prstGeom>
              <a:noFill/>
              <a:ln w="9525" algn="ctr">
                <a:noFill/>
                <a:miter lim="800000"/>
              </a:ln>
            </p:spPr>
            <p:txBody>
              <a:bodyPr wrap="square" tIns="10800" anchor="ctr">
                <a:spAutoFit/>
              </a:bodyPr>
              <a:lstStyle/>
              <a:p>
                <a:pPr algn="ctr" eaLnBrk="0" hangingPunct="0"/>
                <a:r>
                  <a:rPr lang="zh-CN" altLang="en-US" sz="2800" dirty="0">
                    <a:solidFill>
                      <a:schemeClr val="tx1"/>
                    </a:solidFill>
                    <a:ea typeface="微软雅黑" pitchFamily="34" charset="-122"/>
                    <a:cs typeface="Times New Roman" pitchFamily="18" charset="0"/>
                  </a:rPr>
                  <a:t> </a:t>
                </a:r>
                <a:r>
                  <a:rPr lang="zh-CN" altLang="en-US" sz="2800" dirty="0" smtClean="0">
                    <a:solidFill>
                      <a:schemeClr val="tx1"/>
                    </a:solidFill>
                    <a:ea typeface="微软雅黑" pitchFamily="34" charset="-122"/>
                    <a:cs typeface="Times New Roman" pitchFamily="18" charset="0"/>
                  </a:rPr>
                  <a:t>规划</a:t>
                </a:r>
                <a:r>
                  <a:rPr lang="zh-CN" altLang="en-US" sz="2800" dirty="0">
                    <a:solidFill>
                      <a:schemeClr val="tx1"/>
                    </a:solidFill>
                    <a:ea typeface="微软雅黑" pitchFamily="34" charset="-122"/>
                    <a:cs typeface="Times New Roman" pitchFamily="18" charset="0"/>
                  </a:rPr>
                  <a:t>实施</a:t>
                </a:r>
              </a:p>
            </p:txBody>
          </p:sp>
        </p:grpSp>
        <p:sp>
          <p:nvSpPr>
            <p:cNvPr id="32" name="圆角矩形 31"/>
            <p:cNvSpPr/>
            <p:nvPr/>
          </p:nvSpPr>
          <p:spPr bwMode="auto">
            <a:xfrm>
              <a:off x="647564" y="1722512"/>
              <a:ext cx="2102532" cy="554360"/>
            </a:xfrm>
            <a:prstGeom prst="roundRect">
              <a:avLst/>
            </a:prstGeom>
            <a:solidFill>
              <a:schemeClr val="accent2"/>
            </a:solidFill>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vert="horz" wrap="square" lIns="91440" tIns="54000" rIns="91440" bIns="45720" numCol="1" rtlCol="0" anchor="ctr" anchorCtr="1" compatLnSpc="1"/>
            <a:lstStyle/>
            <a:p>
              <a:pPr marL="0" marR="0" indent="0" algn="l" defTabSz="914400" rtl="0" eaLnBrk="1" fontAlgn="base" latinLnBrk="0" hangingPunct="1">
                <a:spcBef>
                  <a:spcPct val="0"/>
                </a:spcBef>
                <a:spcAft>
                  <a:spcPct val="0"/>
                </a:spcAft>
                <a:buClrTx/>
                <a:buSzTx/>
                <a:buFontTx/>
                <a:buNone/>
              </a:pPr>
              <a:r>
                <a:rPr kumimoji="0" lang="zh-CN" altLang="en-US" sz="2800" b="1" i="0" u="none" strike="noStrike" cap="none" normalizeH="0" baseline="0" dirty="0" smtClean="0">
                  <a:ln>
                    <a:noFill/>
                  </a:ln>
                  <a:solidFill>
                    <a:schemeClr val="bg1"/>
                  </a:solidFill>
                  <a:effectLst/>
                  <a:latin typeface="微软雅黑" pitchFamily="34" charset="-122"/>
                  <a:ea typeface="微软雅黑" pitchFamily="34" charset="-122"/>
                </a:rPr>
                <a:t>第四部分</a:t>
              </a: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defRPr/>
            </a:pPr>
            <a:r>
              <a:rPr lang="zh-CN" altLang="en-US" dirty="0" smtClean="0">
                <a:latin typeface="Times New Roman" pitchFamily="18" charset="0"/>
                <a:ea typeface="微软雅黑" pitchFamily="34" charset="-122"/>
                <a:cs typeface="Times New Roman" pitchFamily="18" charset="0"/>
              </a:rPr>
              <a:t>战略规划的理论基础</a:t>
            </a:r>
          </a:p>
        </p:txBody>
      </p:sp>
      <p:sp>
        <p:nvSpPr>
          <p:cNvPr id="21506" name="Rectangle 3"/>
          <p:cNvSpPr>
            <a:spLocks noGrp="1" noChangeArrowheads="1"/>
          </p:cNvSpPr>
          <p:nvPr>
            <p:ph type="body" idx="1"/>
          </p:nvPr>
        </p:nvSpPr>
        <p:spPr>
          <a:xfrm>
            <a:off x="1043608" y="1571612"/>
            <a:ext cx="7705105" cy="5000660"/>
          </a:xfrm>
        </p:spPr>
        <p:txBody>
          <a:bodyPr/>
          <a:lstStyle/>
          <a:p>
            <a:pPr>
              <a:lnSpc>
                <a:spcPct val="150000"/>
              </a:lnSpc>
              <a:buFontTx/>
              <a:buNone/>
            </a:pPr>
            <a:r>
              <a:rPr lang="zh-CN" altLang="en-US" sz="2400" dirty="0" smtClean="0">
                <a:latin typeface="Times New Roman" pitchFamily="18" charset="0"/>
                <a:ea typeface="微软雅黑" pitchFamily="34" charset="-122"/>
                <a:cs typeface="Times New Roman" pitchFamily="18" charset="0"/>
              </a:rPr>
              <a:t>一、</a:t>
            </a:r>
            <a:r>
              <a:rPr lang="zh-CN" altLang="en-US" sz="2400" dirty="0" smtClean="0">
                <a:solidFill>
                  <a:srgbClr val="FF0000"/>
                </a:solidFill>
                <a:latin typeface="Times New Roman" pitchFamily="18" charset="0"/>
                <a:ea typeface="微软雅黑" pitchFamily="34" charset="-122"/>
                <a:cs typeface="Times New Roman" pitchFamily="18" charset="0"/>
              </a:rPr>
              <a:t>目标牵引理论。</a:t>
            </a:r>
            <a:r>
              <a:rPr lang="zh-CN" altLang="en-US" sz="2400" dirty="0" smtClean="0">
                <a:latin typeface="Times New Roman" pitchFamily="18" charset="0"/>
                <a:ea typeface="微软雅黑" pitchFamily="34" charset="-122"/>
                <a:cs typeface="Times New Roman" pitchFamily="18" charset="0"/>
              </a:rPr>
              <a:t>目标越明确具体，牵引作用越大。</a:t>
            </a:r>
            <a:endParaRPr lang="en-US" altLang="zh-CN" sz="2400" dirty="0" smtClean="0">
              <a:latin typeface="Times New Roman" pitchFamily="18" charset="0"/>
              <a:ea typeface="微软雅黑" pitchFamily="34" charset="-122"/>
              <a:cs typeface="Times New Roman" pitchFamily="18" charset="0"/>
            </a:endParaRPr>
          </a:p>
          <a:p>
            <a:pPr>
              <a:lnSpc>
                <a:spcPct val="150000"/>
              </a:lnSpc>
              <a:buFontTx/>
              <a:buNone/>
            </a:pPr>
            <a:r>
              <a:rPr lang="zh-CN" altLang="en-US" sz="2400" dirty="0" smtClean="0">
                <a:latin typeface="Times New Roman" pitchFamily="18" charset="0"/>
                <a:ea typeface="微软雅黑" pitchFamily="34" charset="-122"/>
                <a:cs typeface="Times New Roman" pitchFamily="18" charset="0"/>
              </a:rPr>
              <a:t>二、</a:t>
            </a:r>
            <a:r>
              <a:rPr lang="zh-CN" altLang="en-US" sz="2400" dirty="0" smtClean="0">
                <a:solidFill>
                  <a:srgbClr val="FF0000"/>
                </a:solidFill>
                <a:latin typeface="Times New Roman" pitchFamily="18" charset="0"/>
                <a:ea typeface="微软雅黑" pitchFamily="34" charset="-122"/>
                <a:cs typeface="Times New Roman" pitchFamily="18" charset="0"/>
              </a:rPr>
              <a:t>资源匹配理论。</a:t>
            </a:r>
            <a:r>
              <a:rPr lang="zh-CN" altLang="en-US" sz="2400" dirty="0" smtClean="0">
                <a:latin typeface="Times New Roman" pitchFamily="18" charset="0"/>
                <a:ea typeface="微软雅黑" pitchFamily="34" charset="-122"/>
                <a:cs typeface="Times New Roman" pitchFamily="18" charset="0"/>
              </a:rPr>
              <a:t>根据资源状况确定达成的目标与行动。</a:t>
            </a:r>
            <a:endParaRPr lang="en-US" altLang="zh-CN" sz="2400" dirty="0" smtClean="0">
              <a:latin typeface="Times New Roman" pitchFamily="18" charset="0"/>
              <a:ea typeface="微软雅黑" pitchFamily="34" charset="-122"/>
              <a:cs typeface="Times New Roman" pitchFamily="18" charset="0"/>
            </a:endParaRPr>
          </a:p>
          <a:p>
            <a:pPr>
              <a:lnSpc>
                <a:spcPct val="150000"/>
              </a:lnSpc>
              <a:buFontTx/>
              <a:buNone/>
            </a:pPr>
            <a:r>
              <a:rPr lang="zh-CN" altLang="en-US" sz="2400" dirty="0" smtClean="0">
                <a:latin typeface="Times New Roman" pitchFamily="18" charset="0"/>
                <a:ea typeface="微软雅黑" pitchFamily="34" charset="-122"/>
                <a:cs typeface="Times New Roman" pitchFamily="18" charset="0"/>
              </a:rPr>
              <a:t>三、</a:t>
            </a:r>
            <a:r>
              <a:rPr lang="zh-CN" altLang="en-US" sz="2400" dirty="0" smtClean="0">
                <a:solidFill>
                  <a:srgbClr val="FF0000"/>
                </a:solidFill>
                <a:latin typeface="Times New Roman" pitchFamily="18" charset="0"/>
                <a:ea typeface="微软雅黑" pitchFamily="34" charset="-122"/>
                <a:cs typeface="Times New Roman" pitchFamily="18" charset="0"/>
              </a:rPr>
              <a:t>组织再造理论。</a:t>
            </a:r>
            <a:r>
              <a:rPr lang="zh-CN" altLang="en-US" sz="2400" dirty="0" smtClean="0">
                <a:latin typeface="Times New Roman" pitchFamily="18" charset="0"/>
                <a:ea typeface="微软雅黑" pitchFamily="34" charset="-122"/>
                <a:cs typeface="Times New Roman" pitchFamily="18" charset="0"/>
              </a:rPr>
              <a:t>重新确定组织机构设置与职权利分配，功能是由结构决定的。</a:t>
            </a:r>
            <a:endParaRPr lang="en-US" altLang="zh-CN" sz="2400" dirty="0" smtClean="0">
              <a:latin typeface="Times New Roman" pitchFamily="18" charset="0"/>
              <a:ea typeface="微软雅黑" pitchFamily="34" charset="-122"/>
              <a:cs typeface="Times New Roman" pitchFamily="18" charset="0"/>
            </a:endParaRPr>
          </a:p>
          <a:p>
            <a:pPr>
              <a:lnSpc>
                <a:spcPct val="150000"/>
              </a:lnSpc>
              <a:buFontTx/>
              <a:buNone/>
            </a:pPr>
            <a:r>
              <a:rPr lang="zh-CN" altLang="en-US" sz="2400" dirty="0" smtClean="0">
                <a:latin typeface="Times New Roman" pitchFamily="18" charset="0"/>
                <a:ea typeface="微软雅黑" pitchFamily="34" charset="-122"/>
                <a:cs typeface="Times New Roman" pitchFamily="18" charset="0"/>
              </a:rPr>
              <a:t>四、</a:t>
            </a:r>
            <a:r>
              <a:rPr lang="zh-CN" altLang="en-US" sz="2400" dirty="0" smtClean="0">
                <a:solidFill>
                  <a:srgbClr val="FF0000"/>
                </a:solidFill>
                <a:latin typeface="Times New Roman" pitchFamily="18" charset="0"/>
                <a:ea typeface="微软雅黑" pitchFamily="34" charset="-122"/>
                <a:cs typeface="Times New Roman" pitchFamily="18" charset="0"/>
              </a:rPr>
              <a:t>人力资本增值理论。</a:t>
            </a:r>
            <a:r>
              <a:rPr lang="zh-CN" altLang="en-US" sz="2400" dirty="0" smtClean="0">
                <a:latin typeface="Times New Roman" pitchFamily="18" charset="0"/>
                <a:ea typeface="微软雅黑" pitchFamily="34" charset="-122"/>
                <a:cs typeface="Times New Roman" pitchFamily="18" charset="0"/>
              </a:rPr>
              <a:t>发展目标与人力资源相匹配。</a:t>
            </a:r>
            <a:endParaRPr lang="en-US" altLang="zh-CN" sz="2400" dirty="0" smtClean="0">
              <a:latin typeface="Times New Roman" pitchFamily="18" charset="0"/>
              <a:ea typeface="微软雅黑" pitchFamily="34" charset="-122"/>
              <a:cs typeface="Times New Roman" pitchFamily="18" charset="0"/>
            </a:endParaRPr>
          </a:p>
          <a:p>
            <a:pPr>
              <a:lnSpc>
                <a:spcPct val="150000"/>
              </a:lnSpc>
              <a:buFontTx/>
              <a:buNone/>
            </a:pPr>
            <a:r>
              <a:rPr lang="zh-CN" altLang="en-US" sz="2400" dirty="0" smtClean="0">
                <a:latin typeface="Times New Roman" pitchFamily="18" charset="0"/>
                <a:ea typeface="微软雅黑" pitchFamily="34" charset="-122"/>
                <a:cs typeface="Times New Roman" pitchFamily="18" charset="0"/>
              </a:rPr>
              <a:t>五、</a:t>
            </a:r>
            <a:r>
              <a:rPr lang="zh-CN" altLang="en-US" sz="2400" dirty="0" smtClean="0">
                <a:solidFill>
                  <a:srgbClr val="FF0000"/>
                </a:solidFill>
                <a:latin typeface="Times New Roman" pitchFamily="18" charset="0"/>
                <a:ea typeface="微软雅黑" pitchFamily="34" charset="-122"/>
                <a:cs typeface="Times New Roman" pitchFamily="18" charset="0"/>
              </a:rPr>
              <a:t>文化创新理论。</a:t>
            </a:r>
            <a:r>
              <a:rPr lang="zh-CN" altLang="en-US" sz="2400" dirty="0" smtClean="0">
                <a:latin typeface="Times New Roman" pitchFamily="18" charset="0"/>
                <a:ea typeface="微软雅黑" pitchFamily="34" charset="-122"/>
                <a:cs typeface="Times New Roman" pitchFamily="18" charset="0"/>
              </a:rPr>
              <a:t>通过塑造优良文化达成目标。</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latin typeface="微软雅黑" pitchFamily="34" charset="-122"/>
                <a:ea typeface="微软雅黑" pitchFamily="34" charset="-122"/>
              </a:rPr>
              <a:t>战略分析的内容</a:t>
            </a:r>
            <a:endParaRPr lang="zh-CN" altLang="en-US" dirty="0">
              <a:latin typeface="微软雅黑" pitchFamily="34" charset="-122"/>
              <a:ea typeface="微软雅黑" pitchFamily="34" charset="-122"/>
            </a:endParaRPr>
          </a:p>
        </p:txBody>
      </p:sp>
      <p:sp>
        <p:nvSpPr>
          <p:cNvPr id="3" name="内容占位符 2"/>
          <p:cNvSpPr>
            <a:spLocks noGrp="1"/>
          </p:cNvSpPr>
          <p:nvPr>
            <p:ph idx="1"/>
          </p:nvPr>
        </p:nvSpPr>
        <p:spPr>
          <a:xfrm>
            <a:off x="2051719" y="1428736"/>
            <a:ext cx="6646193" cy="4762514"/>
          </a:xfrm>
        </p:spPr>
        <p:txBody>
          <a:bodyPr/>
          <a:lstStyle/>
          <a:p>
            <a:r>
              <a:rPr lang="zh-CN" altLang="en-US" dirty="0" smtClean="0">
                <a:latin typeface="Times New Roman" pitchFamily="18" charset="0"/>
                <a:ea typeface="微软雅黑" pitchFamily="34" charset="-122"/>
                <a:cs typeface="Times New Roman" pitchFamily="18" charset="0"/>
              </a:rPr>
              <a:t>扫描（</a:t>
            </a:r>
            <a:r>
              <a:rPr lang="en-US" altLang="zh-CN" dirty="0" smtClean="0">
                <a:latin typeface="Times New Roman" pitchFamily="18" charset="0"/>
                <a:ea typeface="微软雅黑" pitchFamily="34" charset="-122"/>
                <a:cs typeface="Times New Roman" pitchFamily="18" charset="0"/>
              </a:rPr>
              <a:t>Scanning</a:t>
            </a:r>
            <a:r>
              <a:rPr lang="zh-CN" altLang="en-US" dirty="0" smtClean="0">
                <a:latin typeface="Times New Roman" pitchFamily="18" charset="0"/>
                <a:ea typeface="微软雅黑" pitchFamily="34" charset="-122"/>
                <a:cs typeface="Times New Roman" pitchFamily="18" charset="0"/>
              </a:rPr>
              <a:t>）</a:t>
            </a:r>
            <a:endParaRPr lang="en-US" altLang="zh-CN" dirty="0" smtClean="0">
              <a:latin typeface="Times New Roman" pitchFamily="18" charset="0"/>
              <a:ea typeface="微软雅黑" pitchFamily="34" charset="-122"/>
              <a:cs typeface="Times New Roman" pitchFamily="18" charset="0"/>
            </a:endParaRPr>
          </a:p>
          <a:p>
            <a:r>
              <a:rPr lang="zh-CN" altLang="en-US" dirty="0" smtClean="0">
                <a:latin typeface="Times New Roman" pitchFamily="18" charset="0"/>
                <a:ea typeface="微软雅黑" pitchFamily="34" charset="-122"/>
                <a:cs typeface="Times New Roman" pitchFamily="18" charset="0"/>
              </a:rPr>
              <a:t>分析（</a:t>
            </a:r>
            <a:r>
              <a:rPr lang="en-US" altLang="zh-CN" dirty="0" smtClean="0">
                <a:latin typeface="Times New Roman" pitchFamily="18" charset="0"/>
                <a:ea typeface="微软雅黑" pitchFamily="34" charset="-122"/>
                <a:cs typeface="Times New Roman" pitchFamily="18" charset="0"/>
              </a:rPr>
              <a:t>Analysis</a:t>
            </a:r>
            <a:r>
              <a:rPr lang="zh-CN" altLang="en-US" dirty="0" smtClean="0">
                <a:latin typeface="Times New Roman" pitchFamily="18" charset="0"/>
                <a:ea typeface="微软雅黑" pitchFamily="34" charset="-122"/>
                <a:cs typeface="Times New Roman" pitchFamily="18" charset="0"/>
              </a:rPr>
              <a:t>）</a:t>
            </a:r>
            <a:endParaRPr lang="en-US" altLang="zh-CN" dirty="0" smtClean="0">
              <a:latin typeface="Times New Roman" pitchFamily="18" charset="0"/>
              <a:ea typeface="微软雅黑" pitchFamily="34" charset="-122"/>
              <a:cs typeface="Times New Roman" pitchFamily="18" charset="0"/>
            </a:endParaRPr>
          </a:p>
          <a:p>
            <a:r>
              <a:rPr lang="zh-CN" altLang="en-US" dirty="0" smtClean="0">
                <a:latin typeface="Times New Roman" pitchFamily="18" charset="0"/>
                <a:ea typeface="微软雅黑" pitchFamily="34" charset="-122"/>
                <a:cs typeface="Times New Roman" pitchFamily="18" charset="0"/>
              </a:rPr>
              <a:t>形成思路（</a:t>
            </a:r>
            <a:r>
              <a:rPr lang="en-US" altLang="zh-CN" dirty="0" smtClean="0">
                <a:latin typeface="Times New Roman" pitchFamily="18" charset="0"/>
                <a:ea typeface="微软雅黑" pitchFamily="34" charset="-122"/>
                <a:cs typeface="Times New Roman" pitchFamily="18" charset="0"/>
              </a:rPr>
              <a:t>Provide </a:t>
            </a:r>
            <a:r>
              <a:rPr lang="en-US" altLang="zh-CN" dirty="0">
                <a:latin typeface="Times New Roman" pitchFamily="18" charset="0"/>
                <a:ea typeface="微软雅黑" pitchFamily="34" charset="-122"/>
                <a:cs typeface="Times New Roman" pitchFamily="18" charset="0"/>
              </a:rPr>
              <a:t>new </a:t>
            </a:r>
            <a:r>
              <a:rPr lang="en-US" altLang="zh-CN" dirty="0" err="1" smtClean="0">
                <a:latin typeface="Times New Roman" pitchFamily="18" charset="0"/>
                <a:ea typeface="微软雅黑" pitchFamily="34" charset="-122"/>
                <a:cs typeface="Times New Roman" pitchFamily="18" charset="0"/>
              </a:rPr>
              <a:t>approache</a:t>
            </a:r>
            <a:r>
              <a:rPr lang="zh-CN" altLang="en-US" dirty="0" smtClean="0">
                <a:latin typeface="Times New Roman" pitchFamily="18" charset="0"/>
                <a:ea typeface="微软雅黑" pitchFamily="34" charset="-122"/>
                <a:cs typeface="Times New Roman" pitchFamily="18" charset="0"/>
              </a:rPr>
              <a:t>）</a:t>
            </a:r>
            <a:r>
              <a:rPr lang="en-US" altLang="zh-CN" dirty="0" smtClean="0">
                <a:latin typeface="Times New Roman" pitchFamily="18" charset="0"/>
                <a:ea typeface="微软雅黑" pitchFamily="34" charset="-122"/>
                <a:cs typeface="Times New Roman" pitchFamily="18" charset="0"/>
              </a:rPr>
              <a:t> </a:t>
            </a:r>
          </a:p>
          <a:p>
            <a:r>
              <a:rPr lang="zh-CN" altLang="en-US" dirty="0" smtClean="0">
                <a:latin typeface="Times New Roman" pitchFamily="18" charset="0"/>
                <a:ea typeface="微软雅黑" pitchFamily="34" charset="-122"/>
                <a:cs typeface="Times New Roman" pitchFamily="18" charset="0"/>
              </a:rPr>
              <a:t>保障条件（</a:t>
            </a:r>
            <a:r>
              <a:rPr lang="en-US" altLang="zh-CN" dirty="0" smtClean="0">
                <a:latin typeface="Times New Roman" pitchFamily="18" charset="0"/>
                <a:ea typeface="微软雅黑" pitchFamily="34" charset="-122"/>
                <a:cs typeface="Times New Roman" pitchFamily="18" charset="0"/>
              </a:rPr>
              <a:t>Guaranteed </a:t>
            </a:r>
            <a:r>
              <a:rPr lang="en-US" altLang="zh-CN" dirty="0">
                <a:latin typeface="Times New Roman" pitchFamily="18" charset="0"/>
                <a:ea typeface="微软雅黑" pitchFamily="34" charset="-122"/>
                <a:cs typeface="Times New Roman" pitchFamily="18" charset="0"/>
              </a:rPr>
              <a:t>Conditions </a:t>
            </a:r>
            <a:r>
              <a:rPr lang="zh-CN" altLang="en-US" dirty="0" smtClean="0">
                <a:latin typeface="Times New Roman" pitchFamily="18" charset="0"/>
                <a:ea typeface="微软雅黑" pitchFamily="34" charset="-122"/>
                <a:cs typeface="Times New Roman" pitchFamily="18" charset="0"/>
              </a:rPr>
              <a:t>）</a:t>
            </a:r>
            <a:endParaRPr lang="zh-CN" altLang="en-US" dirty="0">
              <a:latin typeface="Times New Roman" pitchFamily="18" charset="0"/>
              <a:ea typeface="微软雅黑" pitchFamily="34" charset="-122"/>
              <a:cs typeface="Times New Roman"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3857628"/>
            <a:ext cx="9144000" cy="25717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2052638" y="928670"/>
            <a:ext cx="5986462" cy="857256"/>
          </a:xfrm>
        </p:spPr>
        <p:txBody>
          <a:bodyPr/>
          <a:lstStyle/>
          <a:p>
            <a:r>
              <a:rPr lang="zh-CN" altLang="en-US" dirty="0" smtClean="0">
                <a:ea typeface="微软雅黑" pitchFamily="34" charset="-122"/>
              </a:rPr>
              <a:t>战略分析的方法</a:t>
            </a:r>
          </a:p>
        </p:txBody>
      </p:sp>
      <p:sp>
        <p:nvSpPr>
          <p:cNvPr id="128003" name="内容占位符 2"/>
          <p:cNvSpPr>
            <a:spLocks noGrp="1"/>
          </p:cNvSpPr>
          <p:nvPr>
            <p:ph idx="9"/>
          </p:nvPr>
        </p:nvSpPr>
        <p:spPr>
          <a:xfrm>
            <a:off x="714349" y="2071678"/>
            <a:ext cx="8178826" cy="4143404"/>
          </a:xfrm>
        </p:spPr>
        <p:txBody>
          <a:bodyPr/>
          <a:lstStyle/>
          <a:p>
            <a:pPr>
              <a:buNone/>
            </a:pPr>
            <a:r>
              <a:rPr lang="zh-CN" altLang="en-US" dirty="0" smtClean="0">
                <a:latin typeface="Times New Roman" pitchFamily="18" charset="0"/>
                <a:ea typeface="微软雅黑" pitchFamily="34" charset="-122"/>
                <a:cs typeface="Times New Roman" pitchFamily="18" charset="0"/>
              </a:rPr>
              <a:t>　　　１</a:t>
            </a:r>
            <a:r>
              <a:rPr lang="en-US" altLang="zh-CN" dirty="0" smtClean="0">
                <a:latin typeface="Times New Roman" pitchFamily="18" charset="0"/>
                <a:ea typeface="微软雅黑" pitchFamily="34" charset="-122"/>
                <a:cs typeface="Times New Roman" pitchFamily="18" charset="0"/>
              </a:rPr>
              <a:t>.SWOT</a:t>
            </a:r>
            <a:r>
              <a:rPr lang="zh-CN" altLang="en-US" dirty="0" smtClean="0">
                <a:latin typeface="Times New Roman" pitchFamily="18" charset="0"/>
                <a:ea typeface="微软雅黑" pitchFamily="34" charset="-122"/>
                <a:cs typeface="Times New Roman" pitchFamily="18" charset="0"/>
              </a:rPr>
              <a:t>分析模型（</a:t>
            </a:r>
            <a:r>
              <a:rPr lang="en-US" altLang="zh-CN" dirty="0" smtClean="0">
                <a:latin typeface="Times New Roman" pitchFamily="18" charset="0"/>
                <a:ea typeface="微软雅黑" pitchFamily="34" charset="-122"/>
                <a:cs typeface="Times New Roman" pitchFamily="18" charset="0"/>
              </a:rPr>
              <a:t>SWOT Analysis</a:t>
            </a:r>
            <a:r>
              <a:rPr lang="zh-CN" altLang="en-US" dirty="0" smtClean="0">
                <a:latin typeface="Times New Roman" pitchFamily="18" charset="0"/>
                <a:ea typeface="微软雅黑" pitchFamily="34" charset="-122"/>
                <a:cs typeface="Times New Roman" pitchFamily="18" charset="0"/>
              </a:rPr>
              <a:t>）</a:t>
            </a:r>
            <a:endParaRPr lang="en-US" altLang="zh-CN" dirty="0" smtClean="0">
              <a:latin typeface="Times New Roman" pitchFamily="18" charset="0"/>
              <a:ea typeface="微软雅黑" pitchFamily="34" charset="-122"/>
              <a:cs typeface="Times New Roman" pitchFamily="18" charset="0"/>
            </a:endParaRPr>
          </a:p>
          <a:p>
            <a:pPr marL="628650" lvl="1" indent="0">
              <a:buFont typeface="Arial" charset="0"/>
              <a:buNone/>
            </a:pPr>
            <a:r>
              <a:rPr lang="zh-CN" altLang="en-US" dirty="0" smtClean="0">
                <a:solidFill>
                  <a:schemeClr val="tx1"/>
                </a:solidFill>
                <a:cs typeface="Times New Roman" pitchFamily="18" charset="0"/>
              </a:rPr>
              <a:t>源自于麦肯锡咨询公司，包括分析组织的优势（</a:t>
            </a:r>
            <a:r>
              <a:rPr lang="en-US" altLang="zh-CN" dirty="0" smtClean="0">
                <a:solidFill>
                  <a:schemeClr val="tx1"/>
                </a:solidFill>
                <a:cs typeface="Times New Roman" pitchFamily="18" charset="0"/>
              </a:rPr>
              <a:t>Strengths</a:t>
            </a:r>
            <a:r>
              <a:rPr lang="zh-CN" altLang="en-US" dirty="0" smtClean="0">
                <a:solidFill>
                  <a:schemeClr val="tx1"/>
                </a:solidFill>
                <a:cs typeface="Times New Roman" pitchFamily="18" charset="0"/>
              </a:rPr>
              <a:t>）、劣势（</a:t>
            </a:r>
            <a:r>
              <a:rPr lang="en-US" altLang="zh-CN" dirty="0" smtClean="0">
                <a:solidFill>
                  <a:schemeClr val="tx1"/>
                </a:solidFill>
                <a:cs typeface="Times New Roman" pitchFamily="18" charset="0"/>
              </a:rPr>
              <a:t>Weaknesses</a:t>
            </a:r>
            <a:r>
              <a:rPr lang="zh-CN" altLang="en-US" dirty="0" smtClean="0">
                <a:solidFill>
                  <a:schemeClr val="tx1"/>
                </a:solidFill>
                <a:cs typeface="Times New Roman" pitchFamily="18" charset="0"/>
              </a:rPr>
              <a:t>）、机会（</a:t>
            </a:r>
            <a:r>
              <a:rPr lang="en-US" altLang="zh-CN" dirty="0" smtClean="0">
                <a:solidFill>
                  <a:schemeClr val="tx1"/>
                </a:solidFill>
                <a:cs typeface="Times New Roman" pitchFamily="18" charset="0"/>
              </a:rPr>
              <a:t>Opportunities</a:t>
            </a:r>
            <a:r>
              <a:rPr lang="zh-CN" altLang="en-US" dirty="0" smtClean="0">
                <a:solidFill>
                  <a:schemeClr val="tx1"/>
                </a:solidFill>
                <a:cs typeface="Times New Roman" pitchFamily="18" charset="0"/>
              </a:rPr>
              <a:t>）和威胁（</a:t>
            </a:r>
            <a:r>
              <a:rPr lang="en-US" altLang="zh-CN" dirty="0" smtClean="0">
                <a:solidFill>
                  <a:schemeClr val="tx1"/>
                </a:solidFill>
                <a:cs typeface="Times New Roman" pitchFamily="18" charset="0"/>
              </a:rPr>
              <a:t>Threats</a:t>
            </a:r>
            <a:r>
              <a:rPr lang="zh-CN" altLang="en-US" dirty="0" smtClean="0">
                <a:solidFill>
                  <a:schemeClr val="tx1"/>
                </a:solidFill>
                <a:cs typeface="Times New Roman" pitchFamily="18" charset="0"/>
              </a:rPr>
              <a:t>）。</a:t>
            </a:r>
            <a:endParaRPr lang="en-US" altLang="zh-CN" dirty="0" smtClean="0">
              <a:solidFill>
                <a:schemeClr val="tx1"/>
              </a:solidFill>
              <a:cs typeface="Times New Roman" pitchFamily="18" charset="0"/>
            </a:endParaRPr>
          </a:p>
          <a:p>
            <a:pPr marL="628650" lvl="1" indent="0">
              <a:buFont typeface="Arial" charset="0"/>
              <a:buNone/>
            </a:pPr>
            <a:r>
              <a:rPr lang="zh-CN" altLang="en-US" dirty="0" smtClean="0">
                <a:cs typeface="Times New Roman" pitchFamily="18" charset="0"/>
              </a:rPr>
              <a:t>　</a:t>
            </a:r>
            <a:r>
              <a:rPr lang="zh-CN" altLang="en-US" sz="3200" dirty="0" smtClean="0">
                <a:latin typeface="Times New Roman" pitchFamily="18" charset="0"/>
                <a:ea typeface="微软雅黑" pitchFamily="34" charset="-122"/>
                <a:cs typeface="Times New Roman" pitchFamily="18" charset="0"/>
              </a:rPr>
              <a:t>２</a:t>
            </a:r>
            <a:r>
              <a:rPr lang="en-US" altLang="zh-CN" sz="3200" dirty="0" smtClean="0">
                <a:latin typeface="Times New Roman" pitchFamily="18" charset="0"/>
                <a:ea typeface="微软雅黑" pitchFamily="34" charset="-122"/>
                <a:cs typeface="Times New Roman" pitchFamily="18" charset="0"/>
              </a:rPr>
              <a:t>.</a:t>
            </a:r>
            <a:r>
              <a:rPr lang="zh-CN" altLang="en-US" sz="3200" dirty="0" smtClean="0">
                <a:latin typeface="Times New Roman" pitchFamily="18" charset="0"/>
                <a:ea typeface="微软雅黑" pitchFamily="34" charset="-122"/>
                <a:cs typeface="Times New Roman" pitchFamily="18" charset="0"/>
              </a:rPr>
              <a:t>杠杆对比法</a:t>
            </a:r>
            <a:endParaRPr lang="en-US" altLang="zh-CN" sz="3200" dirty="0" smtClean="0">
              <a:latin typeface="Times New Roman" pitchFamily="18" charset="0"/>
              <a:ea typeface="微软雅黑" pitchFamily="34" charset="-122"/>
              <a:cs typeface="Times New Roman" pitchFamily="18" charset="0"/>
            </a:endParaRPr>
          </a:p>
          <a:p>
            <a:pPr marL="628650" lvl="1" indent="0">
              <a:buFont typeface="Arial" charset="0"/>
              <a:buNone/>
            </a:pPr>
            <a:r>
              <a:rPr lang="zh-CN" altLang="en-US" sz="3200" dirty="0" smtClean="0">
                <a:latin typeface="Times New Roman" pitchFamily="18" charset="0"/>
                <a:ea typeface="微软雅黑" pitchFamily="34" charset="-122"/>
                <a:cs typeface="Times New Roman" pitchFamily="18" charset="0"/>
              </a:rPr>
              <a:t>　３</a:t>
            </a:r>
            <a:r>
              <a:rPr lang="en-US" altLang="zh-CN" sz="3200" dirty="0" smtClean="0">
                <a:latin typeface="Times New Roman" pitchFamily="18" charset="0"/>
                <a:ea typeface="微软雅黑" pitchFamily="34" charset="-122"/>
                <a:cs typeface="Times New Roman" pitchFamily="18" charset="0"/>
              </a:rPr>
              <a:t>.</a:t>
            </a:r>
            <a:r>
              <a:rPr lang="zh-CN" altLang="en-US" sz="3200" dirty="0" smtClean="0">
                <a:latin typeface="Times New Roman" pitchFamily="18" charset="0"/>
                <a:ea typeface="微软雅黑" pitchFamily="34" charset="-122"/>
                <a:cs typeface="Times New Roman" pitchFamily="18" charset="0"/>
              </a:rPr>
              <a:t>瓶颈问题排查</a:t>
            </a:r>
            <a:endParaRPr lang="en-US" altLang="zh-CN" sz="3200" dirty="0" smtClean="0">
              <a:latin typeface="Times New Roman" pitchFamily="18" charset="0"/>
              <a:ea typeface="微软雅黑" pitchFamily="34" charset="-122"/>
              <a:cs typeface="Times New Roman" pitchFamily="18" charset="0"/>
            </a:endParaRPr>
          </a:p>
          <a:p>
            <a:pPr marL="628650" lvl="1" indent="0">
              <a:buFont typeface="Arial" charset="0"/>
              <a:buNone/>
            </a:pPr>
            <a:r>
              <a:rPr lang="zh-CN" altLang="en-US" sz="3200" dirty="0" smtClean="0">
                <a:latin typeface="Times New Roman" pitchFamily="18" charset="0"/>
                <a:ea typeface="微软雅黑" pitchFamily="34" charset="-122"/>
                <a:cs typeface="Times New Roman" pitchFamily="18" charset="0"/>
              </a:rPr>
              <a:t>　４</a:t>
            </a:r>
            <a:r>
              <a:rPr lang="en-US" altLang="zh-CN" sz="3200" dirty="0" smtClean="0">
                <a:latin typeface="Times New Roman" pitchFamily="18" charset="0"/>
                <a:ea typeface="微软雅黑" pitchFamily="34" charset="-122"/>
                <a:cs typeface="Times New Roman" pitchFamily="18" charset="0"/>
              </a:rPr>
              <a:t>.</a:t>
            </a:r>
            <a:r>
              <a:rPr lang="zh-CN" altLang="en-US" sz="3200" dirty="0" smtClean="0">
                <a:latin typeface="Times New Roman" pitchFamily="18" charset="0"/>
                <a:ea typeface="微软雅黑" pitchFamily="34" charset="-122"/>
                <a:cs typeface="Times New Roman" pitchFamily="18" charset="0"/>
              </a:rPr>
              <a:t>核心竞争力筛选</a:t>
            </a:r>
            <a:endParaRPr lang="en-US" altLang="zh-CN" sz="3200" dirty="0" smtClean="0">
              <a:latin typeface="Times New Roman" pitchFamily="18" charset="0"/>
              <a:ea typeface="微软雅黑" pitchFamily="34" charset="-122"/>
              <a:cs typeface="Times New Roman" pitchFamily="18" charset="0"/>
            </a:endParaRPr>
          </a:p>
          <a:p>
            <a:pPr marL="628650" lvl="1" indent="0">
              <a:buFont typeface="Arial" charset="0"/>
              <a:buNone/>
            </a:pPr>
            <a:endParaRPr lang="en-US" altLang="zh-CN" dirty="0" smtClean="0">
              <a:cs typeface="Times New Roman" pitchFamily="18" charset="0"/>
            </a:endParaRPr>
          </a:p>
          <a:p>
            <a:pPr marL="628650" lvl="1" indent="0">
              <a:buFont typeface="Arial" charset="0"/>
              <a:buNone/>
            </a:pPr>
            <a:endParaRPr lang="zh-CN" altLang="en-US" dirty="0" smtClean="0">
              <a:solidFill>
                <a:schemeClr val="tx1"/>
              </a:solidFill>
              <a:cs typeface="Times New Roman" pitchFamily="18" charset="0"/>
            </a:endParaRPr>
          </a:p>
        </p:txBody>
      </p:sp>
      <p:sp>
        <p:nvSpPr>
          <p:cNvPr id="128007" name="Rectangle 7"/>
          <p:cNvSpPr>
            <a:spLocks noChangeArrowheads="1"/>
          </p:cNvSpPr>
          <p:nvPr/>
        </p:nvSpPr>
        <p:spPr bwMode="auto">
          <a:xfrm>
            <a:off x="5580112" y="3933056"/>
            <a:ext cx="1368425" cy="576262"/>
          </a:xfrm>
          <a:prstGeom prst="rect">
            <a:avLst/>
          </a:prstGeom>
          <a:solidFill>
            <a:schemeClr val="bg1"/>
          </a:solidFill>
          <a:ln w="9525">
            <a:noFill/>
            <a:miter lim="800000"/>
          </a:ln>
          <a:effectLst/>
        </p:spPr>
        <p:txBody>
          <a:bodyPr wrap="none" anchor="ctr"/>
          <a:lstStyle/>
          <a:p>
            <a:endParaRPr lang="zh-CN" alt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2052638" y="857232"/>
            <a:ext cx="5986462" cy="685818"/>
          </a:xfrm>
        </p:spPr>
        <p:txBody>
          <a:bodyPr/>
          <a:lstStyle/>
          <a:p>
            <a:r>
              <a:rPr lang="zh-CN" altLang="en-US" dirty="0" smtClean="0">
                <a:ea typeface="微软雅黑" pitchFamily="34" charset="-122"/>
              </a:rPr>
              <a:t>不同的趋势采用不同的战略</a:t>
            </a:r>
          </a:p>
        </p:txBody>
      </p:sp>
      <p:pic>
        <p:nvPicPr>
          <p:cNvPr id="128006" name="Picture 6" descr="SWOT%E5%88%86%E6%9E%90%E6%A8%A1%E5%9E%8B2"/>
          <p:cNvPicPr>
            <a:picLocks noChangeAspect="1" noChangeArrowheads="1"/>
          </p:cNvPicPr>
          <p:nvPr/>
        </p:nvPicPr>
        <p:blipFill>
          <a:blip r:embed="rId2" cstate="print"/>
          <a:srcRect/>
          <a:stretch>
            <a:fillRect/>
          </a:stretch>
        </p:blipFill>
        <p:spPr bwMode="auto">
          <a:xfrm>
            <a:off x="1058795" y="1986986"/>
            <a:ext cx="7202163" cy="3777605"/>
          </a:xfrm>
          <a:prstGeom prst="rect">
            <a:avLst/>
          </a:prstGeom>
          <a:noFill/>
        </p:spPr>
      </p:pic>
      <p:sp>
        <p:nvSpPr>
          <p:cNvPr id="128007" name="Rectangle 7"/>
          <p:cNvSpPr>
            <a:spLocks noChangeArrowheads="1"/>
          </p:cNvSpPr>
          <p:nvPr/>
        </p:nvSpPr>
        <p:spPr bwMode="auto">
          <a:xfrm>
            <a:off x="5940152" y="2719797"/>
            <a:ext cx="1740870" cy="576262"/>
          </a:xfrm>
          <a:prstGeom prst="rect">
            <a:avLst/>
          </a:prstGeom>
          <a:solidFill>
            <a:schemeClr val="bg1"/>
          </a:solidFill>
          <a:ln w="9525">
            <a:noFill/>
            <a:miter lim="800000"/>
          </a:ln>
          <a:effectLst/>
        </p:spPr>
        <p:txBody>
          <a:bodyPr wrap="none" anchor="ctr"/>
          <a:lstStyle/>
          <a:p>
            <a:endParaRPr lang="zh-CN" alt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标题 1"/>
          <p:cNvSpPr>
            <a:spLocks noGrp="1"/>
          </p:cNvSpPr>
          <p:nvPr>
            <p:ph type="title"/>
          </p:nvPr>
        </p:nvSpPr>
        <p:spPr/>
        <p:txBody>
          <a:bodyPr/>
          <a:lstStyle/>
          <a:p>
            <a:r>
              <a:rPr lang="zh-CN" altLang="en-US" dirty="0">
                <a:ea typeface="微软雅黑" pitchFamily="34" charset="-122"/>
              </a:rPr>
              <a:t>战略分析的方法</a:t>
            </a:r>
            <a:endParaRPr lang="zh-CN" altLang="en-US" dirty="0" smtClean="0">
              <a:latin typeface="Times New Roman" pitchFamily="18" charset="0"/>
              <a:ea typeface="微软雅黑" pitchFamily="34" charset="-122"/>
              <a:cs typeface="Times New Roman" pitchFamily="18" charset="0"/>
            </a:endParaRPr>
          </a:p>
        </p:txBody>
      </p:sp>
      <p:graphicFrame>
        <p:nvGraphicFramePr>
          <p:cNvPr id="4" name="内容占位符 3"/>
          <p:cNvGraphicFramePr>
            <a:graphicFrameLocks noGrp="1"/>
          </p:cNvGraphicFramePr>
          <p:nvPr>
            <p:ph idx="1"/>
          </p:nvPr>
        </p:nvGraphicFramePr>
        <p:xfrm>
          <a:off x="468313" y="1142984"/>
          <a:ext cx="8229600" cy="50482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052638" y="857232"/>
            <a:ext cx="5986462" cy="928694"/>
          </a:xfrm>
        </p:spPr>
        <p:txBody>
          <a:bodyPr/>
          <a:lstStyle/>
          <a:p>
            <a:r>
              <a:rPr lang="zh-CN" altLang="en-US" dirty="0" smtClean="0">
                <a:solidFill>
                  <a:srgbClr val="C00000"/>
                </a:solidFill>
                <a:latin typeface="Times New Roman" pitchFamily="18" charset="0"/>
                <a:ea typeface="微软雅黑" pitchFamily="34" charset="-122"/>
                <a:cs typeface="Times New Roman" pitchFamily="18" charset="0"/>
              </a:rPr>
              <a:t>确立标杆，长期跟踪、全面对比</a:t>
            </a:r>
            <a:br>
              <a:rPr lang="zh-CN" altLang="en-US" dirty="0" smtClean="0">
                <a:solidFill>
                  <a:srgbClr val="C00000"/>
                </a:solidFill>
                <a:latin typeface="Times New Roman" pitchFamily="18" charset="0"/>
                <a:ea typeface="微软雅黑" pitchFamily="34" charset="-122"/>
                <a:cs typeface="Times New Roman" pitchFamily="18" charset="0"/>
              </a:rPr>
            </a:br>
            <a:endParaRPr lang="zh-CN" altLang="en-US" dirty="0"/>
          </a:p>
        </p:txBody>
      </p:sp>
      <p:pic>
        <p:nvPicPr>
          <p:cNvPr id="29" name="图片 28"/>
          <p:cNvPicPr>
            <a:picLocks noChangeAspect="1"/>
          </p:cNvPicPr>
          <p:nvPr/>
        </p:nvPicPr>
        <p:blipFill>
          <a:blip r:embed="rId2" cstate="print"/>
          <a:srcRect/>
          <a:stretch>
            <a:fillRect/>
          </a:stretch>
        </p:blipFill>
        <p:spPr>
          <a:xfrm>
            <a:off x="1000100" y="2003986"/>
            <a:ext cx="6715172" cy="1569030"/>
          </a:xfrm>
          <a:prstGeom prst="rect">
            <a:avLst/>
          </a:prstGeom>
        </p:spPr>
      </p:pic>
      <p:graphicFrame>
        <p:nvGraphicFramePr>
          <p:cNvPr id="31" name="表格 30"/>
          <p:cNvGraphicFramePr>
            <a:graphicFrameLocks noGrp="1"/>
          </p:cNvGraphicFramePr>
          <p:nvPr/>
        </p:nvGraphicFramePr>
        <p:xfrm>
          <a:off x="395536" y="3715297"/>
          <a:ext cx="8136904" cy="2562102"/>
        </p:xfrm>
        <a:graphic>
          <a:graphicData uri="http://schemas.openxmlformats.org/drawingml/2006/table">
            <a:tbl>
              <a:tblPr firstRow="1" firstCol="1" bandRow="1">
                <a:tableStyleId>{616DA210-FB5B-4158-B5E0-FEB733F419BA}</a:tableStyleId>
              </a:tblPr>
              <a:tblGrid>
                <a:gridCol w="2634375"/>
                <a:gridCol w="753058"/>
                <a:gridCol w="753058"/>
                <a:gridCol w="753058"/>
                <a:gridCol w="753058"/>
                <a:gridCol w="753058"/>
                <a:gridCol w="752173"/>
                <a:gridCol w="985066"/>
              </a:tblGrid>
              <a:tr h="259704">
                <a:tc rowSpan="2">
                  <a:txBody>
                    <a:bodyPr/>
                    <a:lstStyle/>
                    <a:p>
                      <a:pPr algn="ctr">
                        <a:lnSpc>
                          <a:spcPts val="1800"/>
                        </a:lnSpc>
                        <a:spcBef>
                          <a:spcPts val="780"/>
                        </a:spcBef>
                        <a:spcAft>
                          <a:spcPts val="0"/>
                        </a:spcAft>
                      </a:pPr>
                      <a:r>
                        <a:rPr lang="zh-CN" sz="1050" kern="0" dirty="0">
                          <a:effectLst/>
                        </a:rPr>
                        <a:t>指标名称</a:t>
                      </a:r>
                      <a:endParaRPr lang="zh-CN" sz="1050" kern="100" dirty="0">
                        <a:effectLst/>
                        <a:latin typeface="Times New Roman" pitchFamily="18" charset="0"/>
                        <a:ea typeface="宋体" pitchFamily="2" charset="-122"/>
                      </a:endParaRPr>
                    </a:p>
                  </a:txBody>
                  <a:tcPr marL="0" marR="0" marT="0" marB="0" anchor="ctr"/>
                </a:tc>
                <a:tc gridSpan="3">
                  <a:txBody>
                    <a:bodyPr/>
                    <a:lstStyle/>
                    <a:p>
                      <a:pPr algn="ctr">
                        <a:lnSpc>
                          <a:spcPts val="1800"/>
                        </a:lnSpc>
                        <a:spcAft>
                          <a:spcPts val="0"/>
                        </a:spcAft>
                      </a:pPr>
                      <a:r>
                        <a:rPr lang="en-US" sz="1050" kern="0">
                          <a:effectLst/>
                        </a:rPr>
                        <a:t>2009</a:t>
                      </a:r>
                      <a:r>
                        <a:rPr lang="zh-CN" sz="1050" kern="0">
                          <a:effectLst/>
                        </a:rPr>
                        <a:t>年</a:t>
                      </a:r>
                      <a:endParaRPr lang="zh-CN" sz="1050" kern="100">
                        <a:effectLst/>
                        <a:latin typeface="Times New Roman" pitchFamily="18" charset="0"/>
                        <a:ea typeface="宋体" pitchFamily="2" charset="-122"/>
                      </a:endParaRPr>
                    </a:p>
                  </a:txBody>
                  <a:tcPr marL="0" marR="0" marT="0" marB="0" anchor="ctr"/>
                </a:tc>
                <a:tc hMerge="1">
                  <a:txBody>
                    <a:bodyPr/>
                    <a:lstStyle/>
                    <a:p>
                      <a:endParaRPr lang="zh-CN"/>
                    </a:p>
                  </a:txBody>
                  <a:tcPr/>
                </a:tc>
                <a:tc hMerge="1">
                  <a:txBody>
                    <a:bodyPr/>
                    <a:lstStyle/>
                    <a:p>
                      <a:endParaRPr lang="zh-CN"/>
                    </a:p>
                  </a:txBody>
                  <a:tcPr/>
                </a:tc>
                <a:tc gridSpan="3">
                  <a:txBody>
                    <a:bodyPr/>
                    <a:lstStyle/>
                    <a:p>
                      <a:pPr algn="ctr">
                        <a:lnSpc>
                          <a:spcPts val="1800"/>
                        </a:lnSpc>
                        <a:spcAft>
                          <a:spcPts val="0"/>
                        </a:spcAft>
                      </a:pPr>
                      <a:r>
                        <a:rPr lang="en-US" sz="1050" kern="0">
                          <a:effectLst/>
                        </a:rPr>
                        <a:t>2013</a:t>
                      </a:r>
                      <a:r>
                        <a:rPr lang="zh-CN" sz="1050" kern="0">
                          <a:effectLst/>
                        </a:rPr>
                        <a:t>年</a:t>
                      </a:r>
                      <a:endParaRPr lang="zh-CN" sz="1050" kern="100">
                        <a:effectLst/>
                        <a:latin typeface="Times New Roman" pitchFamily="18" charset="0"/>
                        <a:ea typeface="宋体" pitchFamily="2" charset="-122"/>
                      </a:endParaRPr>
                    </a:p>
                  </a:txBody>
                  <a:tcPr marL="0" marR="0" marT="0" marB="0" anchor="ctr"/>
                </a:tc>
                <a:tc hMerge="1">
                  <a:txBody>
                    <a:bodyPr/>
                    <a:lstStyle/>
                    <a:p>
                      <a:endParaRPr lang="zh-CN"/>
                    </a:p>
                  </a:txBody>
                  <a:tcPr/>
                </a:tc>
                <a:tc hMerge="1">
                  <a:txBody>
                    <a:bodyPr/>
                    <a:lstStyle/>
                    <a:p>
                      <a:endParaRPr lang="zh-CN"/>
                    </a:p>
                  </a:txBody>
                  <a:tcPr/>
                </a:tc>
                <a:tc rowSpan="2">
                  <a:txBody>
                    <a:bodyPr/>
                    <a:lstStyle/>
                    <a:p>
                      <a:pPr algn="ctr">
                        <a:lnSpc>
                          <a:spcPts val="1800"/>
                        </a:lnSpc>
                        <a:spcAft>
                          <a:spcPts val="0"/>
                        </a:spcAft>
                      </a:pPr>
                      <a:r>
                        <a:rPr lang="zh-CN" sz="1050" kern="0" dirty="0" smtClean="0">
                          <a:effectLst/>
                        </a:rPr>
                        <a:t>差距缩小</a:t>
                      </a:r>
                      <a:endParaRPr lang="zh-CN" sz="1050" kern="100" dirty="0">
                        <a:effectLst/>
                      </a:endParaRPr>
                    </a:p>
                    <a:p>
                      <a:pPr algn="ctr">
                        <a:lnSpc>
                          <a:spcPts val="1800"/>
                        </a:lnSpc>
                        <a:spcAft>
                          <a:spcPts val="0"/>
                        </a:spcAft>
                      </a:pPr>
                      <a:r>
                        <a:rPr lang="zh-CN" sz="1050" kern="0" dirty="0" smtClean="0">
                          <a:effectLst/>
                        </a:rPr>
                        <a:t>情况</a:t>
                      </a:r>
                      <a:r>
                        <a:rPr lang="zh-CN" sz="1050" kern="100" dirty="0" smtClean="0">
                          <a:effectLst/>
                        </a:rPr>
                        <a:t>（</a:t>
                      </a:r>
                      <a:r>
                        <a:rPr lang="zh-CN" sz="1050" kern="100" dirty="0">
                          <a:effectLst/>
                        </a:rPr>
                        <a:t>注）</a:t>
                      </a:r>
                      <a:endParaRPr lang="zh-CN" sz="1050" kern="100" dirty="0">
                        <a:effectLst/>
                        <a:latin typeface="Times New Roman" pitchFamily="18" charset="0"/>
                        <a:ea typeface="宋体" pitchFamily="2" charset="-122"/>
                      </a:endParaRPr>
                    </a:p>
                  </a:txBody>
                  <a:tcPr marL="0" marR="0" marT="0" marB="0" anchor="ctr"/>
                </a:tc>
              </a:tr>
              <a:tr h="473598">
                <a:tc vMerge="1">
                  <a:txBody>
                    <a:bodyPr/>
                    <a:lstStyle/>
                    <a:p>
                      <a:endParaRPr lang="zh-CN"/>
                    </a:p>
                  </a:txBody>
                  <a:tcPr/>
                </a:tc>
                <a:tc>
                  <a:txBody>
                    <a:bodyPr/>
                    <a:lstStyle/>
                    <a:p>
                      <a:pPr algn="ctr">
                        <a:lnSpc>
                          <a:spcPts val="1800"/>
                        </a:lnSpc>
                        <a:spcAft>
                          <a:spcPts val="0"/>
                        </a:spcAft>
                      </a:pPr>
                      <a:r>
                        <a:rPr lang="zh-CN" sz="1050" kern="100">
                          <a:effectLst/>
                        </a:rPr>
                        <a:t>上海交通大学</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zh-CN" sz="1050" kern="100" dirty="0">
                          <a:effectLst/>
                        </a:rPr>
                        <a:t>密西根</a:t>
                      </a:r>
                    </a:p>
                    <a:p>
                      <a:pPr algn="ctr">
                        <a:lnSpc>
                          <a:spcPts val="1800"/>
                        </a:lnSpc>
                        <a:spcAft>
                          <a:spcPts val="0"/>
                        </a:spcAft>
                      </a:pPr>
                      <a:r>
                        <a:rPr lang="zh-CN" sz="1050" kern="100" dirty="0">
                          <a:effectLst/>
                        </a:rPr>
                        <a:t>大学</a:t>
                      </a:r>
                      <a:endParaRPr lang="zh-CN" sz="1050" kern="100" dirty="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zh-CN" sz="1050" kern="100">
                          <a:effectLst/>
                        </a:rPr>
                        <a:t>比例</a:t>
                      </a:r>
                      <a:r>
                        <a:rPr lang="en-US" sz="1050" kern="100">
                          <a:effectLst/>
                        </a:rPr>
                        <a:t>1</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zh-CN" sz="1050" kern="100">
                          <a:effectLst/>
                        </a:rPr>
                        <a:t>上海交通大学</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zh-CN" sz="1050" kern="100">
                          <a:effectLst/>
                        </a:rPr>
                        <a:t>密西根</a:t>
                      </a:r>
                    </a:p>
                    <a:p>
                      <a:pPr algn="ctr">
                        <a:lnSpc>
                          <a:spcPts val="1800"/>
                        </a:lnSpc>
                        <a:spcAft>
                          <a:spcPts val="0"/>
                        </a:spcAft>
                      </a:pPr>
                      <a:r>
                        <a:rPr lang="zh-CN" sz="1050" kern="100">
                          <a:effectLst/>
                        </a:rPr>
                        <a:t>大学</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zh-CN" sz="1050" kern="100" dirty="0">
                          <a:effectLst/>
                        </a:rPr>
                        <a:t>比例</a:t>
                      </a:r>
                      <a:r>
                        <a:rPr lang="en-US" sz="1050" kern="100" dirty="0">
                          <a:effectLst/>
                        </a:rPr>
                        <a:t>2</a:t>
                      </a:r>
                      <a:endParaRPr lang="zh-CN" sz="1050" kern="100" dirty="0">
                        <a:effectLst/>
                        <a:latin typeface="Times New Roman" pitchFamily="18" charset="0"/>
                        <a:ea typeface="宋体" pitchFamily="2" charset="-122"/>
                      </a:endParaRPr>
                    </a:p>
                  </a:txBody>
                  <a:tcPr marL="0" marR="0" marT="0" marB="0" anchor="ctr"/>
                </a:tc>
                <a:tc vMerge="1">
                  <a:txBody>
                    <a:bodyPr/>
                    <a:lstStyle/>
                    <a:p>
                      <a:endParaRPr lang="zh-CN"/>
                    </a:p>
                  </a:txBody>
                  <a:tcPr/>
                </a:tc>
              </a:tr>
              <a:tr h="210791">
                <a:tc>
                  <a:txBody>
                    <a:bodyPr/>
                    <a:lstStyle/>
                    <a:p>
                      <a:pPr algn="ctr">
                        <a:lnSpc>
                          <a:spcPts val="1800"/>
                        </a:lnSpc>
                        <a:spcAft>
                          <a:spcPts val="0"/>
                        </a:spcAft>
                      </a:pPr>
                      <a:r>
                        <a:rPr lang="zh-CN" sz="1050" kern="0">
                          <a:effectLst/>
                        </a:rPr>
                        <a:t>科研总经费（亿美元）</a:t>
                      </a:r>
                      <a:endParaRPr lang="zh-CN" sz="1050" kern="100">
                        <a:effectLst/>
                        <a:latin typeface="Times New Roman" pitchFamily="18" charset="0"/>
                        <a:ea typeface="宋体" pitchFamily="2" charset="-122"/>
                      </a:endParaRPr>
                    </a:p>
                  </a:txBody>
                  <a:tcPr marL="68580" marR="68580" marT="0" marB="0" anchor="ctr"/>
                </a:tc>
                <a:tc>
                  <a:txBody>
                    <a:bodyPr/>
                    <a:lstStyle/>
                    <a:p>
                      <a:pPr algn="ctr">
                        <a:lnSpc>
                          <a:spcPts val="1800"/>
                        </a:lnSpc>
                        <a:spcAft>
                          <a:spcPts val="0"/>
                        </a:spcAft>
                      </a:pPr>
                      <a:r>
                        <a:rPr lang="en-US" sz="1050" kern="100" dirty="0">
                          <a:effectLst/>
                        </a:rPr>
                        <a:t>2.56</a:t>
                      </a:r>
                      <a:endParaRPr lang="zh-CN" sz="1050" kern="100" dirty="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dirty="0">
                          <a:effectLst/>
                        </a:rPr>
                        <a:t>8.76</a:t>
                      </a:r>
                      <a:endParaRPr lang="zh-CN" sz="1050" kern="100" dirty="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29.22%</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4.11</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13.23</a:t>
                      </a:r>
                      <a:endParaRPr lang="zh-CN" sz="1050" kern="10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a:effectLst/>
                        </a:rPr>
                        <a:t>31.07%</a:t>
                      </a:r>
                      <a:endParaRPr lang="zh-CN" sz="1050" kern="10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dirty="0">
                          <a:solidFill>
                            <a:schemeClr val="tx1"/>
                          </a:solidFill>
                          <a:effectLst/>
                          <a:latin typeface="+mn-lt"/>
                          <a:ea typeface="+mn-ea"/>
                          <a:cs typeface="+mn-cs"/>
                        </a:rPr>
                        <a:t>1.85%</a:t>
                      </a:r>
                      <a:endParaRPr lang="zh-CN" sz="1050" kern="100" dirty="0">
                        <a:solidFill>
                          <a:schemeClr val="tx1"/>
                        </a:solidFill>
                        <a:effectLst/>
                        <a:latin typeface="+mn-lt"/>
                        <a:ea typeface="+mn-ea"/>
                        <a:cs typeface="+mn-cs"/>
                      </a:endParaRPr>
                    </a:p>
                  </a:txBody>
                  <a:tcPr marL="68580" marR="68580" marT="0" marB="0" anchor="ctr"/>
                </a:tc>
              </a:tr>
              <a:tr h="210791">
                <a:tc>
                  <a:txBody>
                    <a:bodyPr/>
                    <a:lstStyle/>
                    <a:p>
                      <a:pPr algn="ctr">
                        <a:lnSpc>
                          <a:spcPts val="1800"/>
                        </a:lnSpc>
                        <a:spcAft>
                          <a:spcPts val="0"/>
                        </a:spcAft>
                      </a:pPr>
                      <a:r>
                        <a:rPr lang="zh-CN" sz="1050" kern="0" dirty="0">
                          <a:effectLst/>
                        </a:rPr>
                        <a:t>高被引科学家（人次）</a:t>
                      </a:r>
                      <a:endParaRPr lang="zh-CN" sz="1050" kern="100" dirty="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0</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dirty="0">
                          <a:effectLst/>
                        </a:rPr>
                        <a:t>69</a:t>
                      </a:r>
                      <a:endParaRPr lang="zh-CN" sz="1050" kern="100" dirty="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dirty="0">
                          <a:effectLst/>
                        </a:rPr>
                        <a:t>0</a:t>
                      </a:r>
                      <a:endParaRPr lang="zh-CN" sz="1050" kern="100" dirty="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dirty="0">
                          <a:effectLst/>
                        </a:rPr>
                        <a:t>5</a:t>
                      </a:r>
                      <a:endParaRPr lang="zh-CN" sz="1050" kern="100" dirty="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dirty="0">
                          <a:effectLst/>
                        </a:rPr>
                        <a:t>31</a:t>
                      </a:r>
                      <a:endParaRPr lang="zh-CN" sz="1050" kern="100" dirty="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a:effectLst/>
                        </a:rPr>
                        <a:t>16.13%</a:t>
                      </a:r>
                      <a:endParaRPr lang="zh-CN" sz="1050" kern="10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dirty="0">
                          <a:effectLst/>
                        </a:rPr>
                        <a:t>16.13%</a:t>
                      </a:r>
                      <a:endParaRPr lang="zh-CN" sz="1050" kern="100" dirty="0">
                        <a:effectLst/>
                        <a:latin typeface="Times New Roman" pitchFamily="18" charset="0"/>
                        <a:ea typeface="宋体" pitchFamily="2" charset="-122"/>
                      </a:endParaRPr>
                    </a:p>
                  </a:txBody>
                  <a:tcPr marL="0" marR="0" marT="0" marB="0" anchor="ctr"/>
                </a:tc>
              </a:tr>
              <a:tr h="210791">
                <a:tc>
                  <a:txBody>
                    <a:bodyPr/>
                    <a:lstStyle/>
                    <a:p>
                      <a:pPr algn="ctr">
                        <a:lnSpc>
                          <a:spcPts val="1800"/>
                        </a:lnSpc>
                        <a:spcAft>
                          <a:spcPts val="0"/>
                        </a:spcAft>
                      </a:pPr>
                      <a:r>
                        <a:rPr lang="zh-CN" sz="1050" kern="0" dirty="0">
                          <a:effectLst/>
                        </a:rPr>
                        <a:t>国际论文数（篇）</a:t>
                      </a:r>
                      <a:endParaRPr lang="zh-CN" sz="1050" kern="100" dirty="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4247</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dirty="0">
                          <a:effectLst/>
                        </a:rPr>
                        <a:t>7550</a:t>
                      </a:r>
                      <a:endParaRPr lang="zh-CN" sz="1050" kern="100" dirty="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a:effectLst/>
                        </a:rPr>
                        <a:t>56.25%</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7133</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dirty="0">
                          <a:effectLst/>
                        </a:rPr>
                        <a:t>8829</a:t>
                      </a:r>
                      <a:endParaRPr lang="zh-CN" sz="1050" kern="100" dirty="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dirty="0">
                          <a:effectLst/>
                        </a:rPr>
                        <a:t>80.79%</a:t>
                      </a:r>
                      <a:endParaRPr lang="zh-CN" sz="1050" kern="100" dirty="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a:effectLst/>
                        </a:rPr>
                        <a:t>24.54%</a:t>
                      </a:r>
                      <a:endParaRPr lang="zh-CN" sz="1050" kern="100">
                        <a:effectLst/>
                        <a:latin typeface="Times New Roman" pitchFamily="18" charset="0"/>
                        <a:ea typeface="宋体" pitchFamily="2" charset="-122"/>
                      </a:endParaRPr>
                    </a:p>
                  </a:txBody>
                  <a:tcPr marL="0" marR="0" marT="0" marB="0" anchor="ctr"/>
                </a:tc>
              </a:tr>
              <a:tr h="210791">
                <a:tc>
                  <a:txBody>
                    <a:bodyPr/>
                    <a:lstStyle/>
                    <a:p>
                      <a:pPr algn="ctr">
                        <a:lnSpc>
                          <a:spcPts val="1800"/>
                        </a:lnSpc>
                        <a:spcAft>
                          <a:spcPts val="0"/>
                        </a:spcAft>
                      </a:pPr>
                      <a:r>
                        <a:rPr lang="en-US" sz="1050" kern="0" dirty="0">
                          <a:effectLst/>
                        </a:rPr>
                        <a:t>ESI</a:t>
                      </a:r>
                      <a:r>
                        <a:rPr lang="zh-CN" sz="1050" kern="0" dirty="0">
                          <a:effectLst/>
                        </a:rPr>
                        <a:t>学科数（个）</a:t>
                      </a:r>
                      <a:endParaRPr lang="zh-CN" sz="1050" kern="100" dirty="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8</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dirty="0">
                          <a:effectLst/>
                        </a:rPr>
                        <a:t>22</a:t>
                      </a:r>
                      <a:endParaRPr lang="zh-CN" sz="1050" kern="100" dirty="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a:effectLst/>
                        </a:rPr>
                        <a:t>36.36%</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16</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22</a:t>
                      </a:r>
                      <a:endParaRPr lang="zh-CN" sz="1050" kern="10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dirty="0">
                          <a:effectLst/>
                        </a:rPr>
                        <a:t>72.73%</a:t>
                      </a:r>
                      <a:endParaRPr lang="zh-CN" sz="1050" kern="100" dirty="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a:effectLst/>
                        </a:rPr>
                        <a:t>36.36%</a:t>
                      </a:r>
                      <a:endParaRPr lang="zh-CN" sz="1050" kern="100">
                        <a:effectLst/>
                        <a:latin typeface="Times New Roman" pitchFamily="18" charset="0"/>
                        <a:ea typeface="宋体" pitchFamily="2" charset="-122"/>
                      </a:endParaRPr>
                    </a:p>
                  </a:txBody>
                  <a:tcPr marL="0" marR="0" marT="0" marB="0" anchor="ctr"/>
                </a:tc>
              </a:tr>
              <a:tr h="210791">
                <a:tc>
                  <a:txBody>
                    <a:bodyPr/>
                    <a:lstStyle/>
                    <a:p>
                      <a:pPr algn="ctr">
                        <a:lnSpc>
                          <a:spcPts val="1800"/>
                        </a:lnSpc>
                        <a:spcAft>
                          <a:spcPts val="0"/>
                        </a:spcAft>
                      </a:pPr>
                      <a:r>
                        <a:rPr lang="zh-CN" sz="1050" kern="0" dirty="0">
                          <a:effectLst/>
                        </a:rPr>
                        <a:t>五年论文总被引（万次）</a:t>
                      </a:r>
                      <a:endParaRPr lang="zh-CN" sz="1050" kern="100" dirty="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6.07</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dirty="0">
                          <a:effectLst/>
                        </a:rPr>
                        <a:t>30.99</a:t>
                      </a:r>
                      <a:endParaRPr lang="zh-CN" sz="1050" kern="100" dirty="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a:effectLst/>
                        </a:rPr>
                        <a:t>19.59%</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13.81</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41.56</a:t>
                      </a:r>
                      <a:endParaRPr lang="zh-CN" sz="1050" kern="10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dirty="0">
                          <a:effectLst/>
                        </a:rPr>
                        <a:t>33.23%</a:t>
                      </a:r>
                      <a:endParaRPr lang="zh-CN" sz="1050" kern="100" dirty="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a:effectLst/>
                        </a:rPr>
                        <a:t>13.64%</a:t>
                      </a:r>
                      <a:endParaRPr lang="zh-CN" sz="1050" kern="100">
                        <a:effectLst/>
                        <a:latin typeface="Times New Roman" pitchFamily="18" charset="0"/>
                        <a:ea typeface="宋体" pitchFamily="2" charset="-122"/>
                      </a:endParaRPr>
                    </a:p>
                  </a:txBody>
                  <a:tcPr marL="0" marR="0" marT="0" marB="0" anchor="ctr"/>
                </a:tc>
              </a:tr>
              <a:tr h="210791">
                <a:tc>
                  <a:txBody>
                    <a:bodyPr/>
                    <a:lstStyle/>
                    <a:p>
                      <a:pPr algn="ctr">
                        <a:lnSpc>
                          <a:spcPts val="1800"/>
                        </a:lnSpc>
                        <a:spcAft>
                          <a:spcPts val="0"/>
                        </a:spcAft>
                      </a:pPr>
                      <a:r>
                        <a:rPr lang="zh-CN" sz="1050" kern="100" dirty="0">
                          <a:effectLst/>
                        </a:rPr>
                        <a:t>五年论文篇均被引（次）</a:t>
                      </a:r>
                      <a:endParaRPr lang="zh-CN" sz="1050" kern="100" dirty="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3.53</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dirty="0">
                          <a:effectLst/>
                        </a:rPr>
                        <a:t>9.43</a:t>
                      </a:r>
                      <a:endParaRPr lang="zh-CN" sz="1050" kern="100" dirty="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a:effectLst/>
                        </a:rPr>
                        <a:t>37.43%</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5.07</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10.33</a:t>
                      </a:r>
                      <a:endParaRPr lang="zh-CN" sz="1050" kern="10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dirty="0">
                          <a:effectLst/>
                        </a:rPr>
                        <a:t>49.08%</a:t>
                      </a:r>
                      <a:endParaRPr lang="zh-CN" sz="1050" kern="100" dirty="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a:effectLst/>
                        </a:rPr>
                        <a:t>11.65%</a:t>
                      </a:r>
                      <a:endParaRPr lang="zh-CN" sz="1050" kern="100">
                        <a:effectLst/>
                        <a:latin typeface="Times New Roman" pitchFamily="18" charset="0"/>
                        <a:ea typeface="宋体" pitchFamily="2" charset="-122"/>
                      </a:endParaRPr>
                    </a:p>
                  </a:txBody>
                  <a:tcPr marL="0" marR="0" marT="0" marB="0" anchor="ctr"/>
                </a:tc>
              </a:tr>
              <a:tr h="210791">
                <a:tc>
                  <a:txBody>
                    <a:bodyPr/>
                    <a:lstStyle/>
                    <a:p>
                      <a:pPr algn="ctr">
                        <a:lnSpc>
                          <a:spcPts val="1800"/>
                        </a:lnSpc>
                        <a:spcAft>
                          <a:spcPts val="0"/>
                        </a:spcAft>
                      </a:pPr>
                      <a:r>
                        <a:rPr lang="zh-CN" sz="1050" kern="100" dirty="0">
                          <a:effectLst/>
                        </a:rPr>
                        <a:t>五年被引论文比例（</a:t>
                      </a:r>
                      <a:r>
                        <a:rPr lang="en-US" sz="1050" kern="100" dirty="0">
                          <a:effectLst/>
                        </a:rPr>
                        <a:t>%</a:t>
                      </a:r>
                      <a:r>
                        <a:rPr lang="zh-CN" sz="1050" kern="100" dirty="0">
                          <a:effectLst/>
                        </a:rPr>
                        <a:t>）</a:t>
                      </a:r>
                      <a:endParaRPr lang="zh-CN" sz="1050" kern="100" dirty="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58.83</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dirty="0">
                          <a:effectLst/>
                        </a:rPr>
                        <a:t>76.29</a:t>
                      </a:r>
                      <a:endParaRPr lang="zh-CN" sz="1050" kern="100" dirty="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a:effectLst/>
                        </a:rPr>
                        <a:t>77.11%</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65.89</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77.17</a:t>
                      </a:r>
                      <a:endParaRPr lang="zh-CN" sz="1050" kern="10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dirty="0">
                          <a:effectLst/>
                        </a:rPr>
                        <a:t>85.38%</a:t>
                      </a:r>
                      <a:endParaRPr lang="zh-CN" sz="1050" kern="100" dirty="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a:effectLst/>
                        </a:rPr>
                        <a:t>8.27%</a:t>
                      </a:r>
                      <a:endParaRPr lang="zh-CN" sz="1050" kern="100">
                        <a:effectLst/>
                        <a:latin typeface="Times New Roman" pitchFamily="18" charset="0"/>
                        <a:ea typeface="宋体" pitchFamily="2" charset="-122"/>
                      </a:endParaRPr>
                    </a:p>
                  </a:txBody>
                  <a:tcPr marL="0" marR="0" marT="0" marB="0" anchor="ctr"/>
                </a:tc>
              </a:tr>
              <a:tr h="210791">
                <a:tc>
                  <a:txBody>
                    <a:bodyPr/>
                    <a:lstStyle/>
                    <a:p>
                      <a:pPr algn="ctr">
                        <a:lnSpc>
                          <a:spcPts val="1800"/>
                        </a:lnSpc>
                        <a:spcAft>
                          <a:spcPts val="0"/>
                        </a:spcAft>
                      </a:pPr>
                      <a:r>
                        <a:rPr lang="zh-CN" sz="1050" kern="100" dirty="0">
                          <a:effectLst/>
                        </a:rPr>
                        <a:t>五年国际合作论文比例（</a:t>
                      </a:r>
                      <a:r>
                        <a:rPr lang="en-US" sz="1050" kern="100" dirty="0">
                          <a:effectLst/>
                        </a:rPr>
                        <a:t>%</a:t>
                      </a:r>
                      <a:r>
                        <a:rPr lang="zh-CN" sz="1050" kern="100" dirty="0">
                          <a:effectLst/>
                        </a:rPr>
                        <a:t>）</a:t>
                      </a:r>
                      <a:endParaRPr lang="zh-CN" sz="1050" kern="100" dirty="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20.92</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dirty="0">
                          <a:effectLst/>
                        </a:rPr>
                        <a:t>26.48</a:t>
                      </a:r>
                      <a:endParaRPr lang="zh-CN" sz="1050" kern="100" dirty="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dirty="0">
                          <a:effectLst/>
                        </a:rPr>
                        <a:t>79.00%</a:t>
                      </a:r>
                      <a:endParaRPr lang="zh-CN" sz="1050" kern="100" dirty="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26.00</a:t>
                      </a:r>
                      <a:endParaRPr lang="zh-CN" sz="1050" kern="100">
                        <a:effectLst/>
                        <a:latin typeface="Times New Roman" pitchFamily="18" charset="0"/>
                        <a:ea typeface="宋体" pitchFamily="2" charset="-122"/>
                      </a:endParaRPr>
                    </a:p>
                  </a:txBody>
                  <a:tcPr marL="0" marR="0" marT="0" marB="0" anchor="ctr"/>
                </a:tc>
                <a:tc>
                  <a:txBody>
                    <a:bodyPr/>
                    <a:lstStyle/>
                    <a:p>
                      <a:pPr algn="ctr">
                        <a:lnSpc>
                          <a:spcPts val="1800"/>
                        </a:lnSpc>
                        <a:spcAft>
                          <a:spcPts val="0"/>
                        </a:spcAft>
                      </a:pPr>
                      <a:r>
                        <a:rPr lang="en-US" sz="1050" kern="100">
                          <a:effectLst/>
                        </a:rPr>
                        <a:t>31.91</a:t>
                      </a:r>
                      <a:endParaRPr lang="zh-CN" sz="1050" kern="10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dirty="0">
                          <a:effectLst/>
                        </a:rPr>
                        <a:t>81.48%</a:t>
                      </a:r>
                      <a:endParaRPr lang="zh-CN" sz="1050" kern="100" dirty="0">
                        <a:effectLst/>
                        <a:latin typeface="Times New Roman" pitchFamily="18" charset="0"/>
                        <a:ea typeface="宋体" pitchFamily="2" charset="-122"/>
                      </a:endParaRPr>
                    </a:p>
                  </a:txBody>
                  <a:tcPr marL="0" marR="0" marT="0" marB="0" anchor="ctr"/>
                </a:tc>
                <a:tc>
                  <a:txBody>
                    <a:bodyPr/>
                    <a:lstStyle/>
                    <a:p>
                      <a:pPr algn="ctr">
                        <a:spcAft>
                          <a:spcPts val="0"/>
                        </a:spcAft>
                      </a:pPr>
                      <a:r>
                        <a:rPr lang="en-US" sz="1050" kern="100" dirty="0">
                          <a:effectLst/>
                        </a:rPr>
                        <a:t>2.48%</a:t>
                      </a:r>
                      <a:endParaRPr lang="zh-CN" sz="1050" kern="100" dirty="0">
                        <a:effectLst/>
                        <a:latin typeface="Times New Roman" pitchFamily="18" charset="0"/>
                        <a:ea typeface="宋体" pitchFamily="2" charset="-122"/>
                      </a:endParaRPr>
                    </a:p>
                  </a:txBody>
                  <a:tcPr marL="0" marR="0" marT="0" marB="0" anchor="ctr"/>
                </a:tc>
              </a:tr>
            </a:tbl>
          </a:graphicData>
        </a:graphic>
      </p:graphicFrame>
      <p:sp>
        <p:nvSpPr>
          <p:cNvPr id="7" name="矩形 6"/>
          <p:cNvSpPr/>
          <p:nvPr/>
        </p:nvSpPr>
        <p:spPr>
          <a:xfrm>
            <a:off x="2000232" y="1500174"/>
            <a:ext cx="4572032" cy="461665"/>
          </a:xfrm>
          <a:prstGeom prst="rect">
            <a:avLst/>
          </a:prstGeom>
        </p:spPr>
        <p:txBody>
          <a:bodyPr wrap="square">
            <a:spAutoFit/>
          </a:bodyPr>
          <a:lstStyle/>
          <a:p>
            <a:r>
              <a:rPr lang="zh-CN" altLang="en-US" sz="2400" b="1" dirty="0" smtClean="0"/>
              <a:t>案例：上海交通大学</a:t>
            </a:r>
            <a:endParaRPr lang="zh-CN" altLang="en-US" sz="24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p:nvPr>
        </p:nvSpPr>
        <p:spPr/>
        <p:txBody>
          <a:bodyPr/>
          <a:lstStyle/>
          <a:p>
            <a:pPr>
              <a:defRPr/>
            </a:pPr>
            <a:r>
              <a:rPr lang="zh-CN" altLang="en-US" dirty="0">
                <a:ea typeface="微软雅黑" pitchFamily="34" charset="-122"/>
              </a:rPr>
              <a:t>战略分析的方法</a:t>
            </a:r>
            <a:endParaRPr lang="zh-CN" altLang="en-US" dirty="0" smtClean="0">
              <a:latin typeface="Times New Roman" pitchFamily="18" charset="0"/>
              <a:ea typeface="微软雅黑" pitchFamily="34" charset="-122"/>
              <a:cs typeface="Times New Roman" pitchFamily="18" charset="0"/>
            </a:endParaRPr>
          </a:p>
        </p:txBody>
      </p:sp>
      <p:graphicFrame>
        <p:nvGraphicFramePr>
          <p:cNvPr id="4" name="内容占位符 3"/>
          <p:cNvGraphicFramePr>
            <a:graphicFrameLocks noGrp="1"/>
          </p:cNvGraphicFramePr>
          <p:nvPr>
            <p:ph idx="1"/>
          </p:nvPr>
        </p:nvGraphicFramePr>
        <p:xfrm>
          <a:off x="500034" y="1500150"/>
          <a:ext cx="8461405" cy="5357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928670"/>
            <a:ext cx="9144000" cy="571504"/>
          </a:xfrm>
        </p:spPr>
        <p:txBody>
          <a:bodyPr/>
          <a:lstStyle/>
          <a:p>
            <a:r>
              <a:rPr lang="zh-CN" altLang="en-US" dirty="0">
                <a:latin typeface="微软雅黑" pitchFamily="34" charset="-122"/>
                <a:ea typeface="微软雅黑" pitchFamily="34" charset="-122"/>
              </a:rPr>
              <a:t>瓶颈</a:t>
            </a:r>
            <a:r>
              <a:rPr lang="zh-CN" altLang="en-US" dirty="0" smtClean="0">
                <a:latin typeface="微软雅黑" pitchFamily="34" charset="-122"/>
                <a:ea typeface="微软雅黑" pitchFamily="34" charset="-122"/>
              </a:rPr>
              <a:t>问题分析</a:t>
            </a:r>
            <a:endParaRPr lang="zh-CN" altLang="en-US" dirty="0">
              <a:latin typeface="微软雅黑" pitchFamily="34" charset="-122"/>
              <a:ea typeface="微软雅黑" pitchFamily="34" charset="-122"/>
            </a:endParaRPr>
          </a:p>
        </p:txBody>
      </p:sp>
      <p:sp>
        <p:nvSpPr>
          <p:cNvPr id="3" name="矩形 2"/>
          <p:cNvSpPr/>
          <p:nvPr/>
        </p:nvSpPr>
        <p:spPr>
          <a:xfrm>
            <a:off x="3317418" y="1628800"/>
            <a:ext cx="5670551" cy="1200329"/>
          </a:xfrm>
          <a:prstGeom prst="rect">
            <a:avLst/>
          </a:prstGeom>
        </p:spPr>
        <p:txBody>
          <a:bodyPr wrap="square">
            <a:spAutoFit/>
          </a:bodyPr>
          <a:lstStyle/>
          <a:p>
            <a:pPr marL="342900" indent="-342900">
              <a:buFont typeface="Arial" pitchFamily="34" charset="0"/>
              <a:buChar char="•"/>
            </a:pPr>
            <a:r>
              <a:rPr lang="zh-CN" altLang="en-US" b="1" dirty="0">
                <a:solidFill>
                  <a:srgbClr val="133984"/>
                </a:solidFill>
                <a:latin typeface="微软雅黑" pitchFamily="34" charset="-122"/>
                <a:ea typeface="微软雅黑" pitchFamily="34" charset="-122"/>
              </a:rPr>
              <a:t>师资队</a:t>
            </a:r>
            <a:r>
              <a:rPr lang="zh-CN" altLang="en-US" b="1" dirty="0" smtClean="0">
                <a:solidFill>
                  <a:srgbClr val="133984"/>
                </a:solidFill>
                <a:latin typeface="微软雅黑" pitchFamily="34" charset="-122"/>
                <a:ea typeface="微软雅黑" pitchFamily="34" charset="-122"/>
              </a:rPr>
              <a:t>伍水平与</a:t>
            </a:r>
            <a:r>
              <a:rPr lang="zh-CN" altLang="en-US" b="1" dirty="0">
                <a:solidFill>
                  <a:srgbClr val="133984"/>
                </a:solidFill>
                <a:latin typeface="微软雅黑" pitchFamily="34" charset="-122"/>
                <a:ea typeface="微软雅黑" pitchFamily="34" charset="-122"/>
              </a:rPr>
              <a:t>结构无法适应学</a:t>
            </a:r>
            <a:r>
              <a:rPr lang="zh-CN" altLang="en-US" b="1" dirty="0" smtClean="0">
                <a:solidFill>
                  <a:srgbClr val="133984"/>
                </a:solidFill>
                <a:latin typeface="微软雅黑" pitchFamily="34" charset="-122"/>
                <a:ea typeface="微软雅黑" pitchFamily="34" charset="-122"/>
              </a:rPr>
              <a:t>校专业发展的需要</a:t>
            </a:r>
            <a:endParaRPr lang="en-US" altLang="zh-CN" b="1" dirty="0" smtClean="0">
              <a:solidFill>
                <a:srgbClr val="133984"/>
              </a:solidFill>
              <a:latin typeface="微软雅黑" pitchFamily="34" charset="-122"/>
              <a:ea typeface="微软雅黑" pitchFamily="34" charset="-122"/>
            </a:endParaRPr>
          </a:p>
          <a:p>
            <a:pPr marL="342900" indent="-342900">
              <a:buFont typeface="Arial" pitchFamily="34" charset="0"/>
              <a:buChar char="•"/>
            </a:pPr>
            <a:r>
              <a:rPr lang="zh-CN" altLang="en-US" b="1" dirty="0">
                <a:solidFill>
                  <a:srgbClr val="133984"/>
                </a:solidFill>
                <a:latin typeface="微软雅黑" pitchFamily="34" charset="-122"/>
                <a:ea typeface="微软雅黑" pitchFamily="34" charset="-122"/>
              </a:rPr>
              <a:t>传统的人才培养模式无法有效激发当代大学生的求知欲和</a:t>
            </a:r>
            <a:r>
              <a:rPr lang="zh-CN" altLang="en-US" b="1" dirty="0" smtClean="0">
                <a:solidFill>
                  <a:srgbClr val="133984"/>
                </a:solidFill>
                <a:latin typeface="微软雅黑" pitchFamily="34" charset="-122"/>
                <a:ea typeface="微软雅黑" pitchFamily="34" charset="-122"/>
              </a:rPr>
              <a:t>好奇心</a:t>
            </a:r>
            <a:endParaRPr lang="en-US" altLang="zh-CN" b="1" dirty="0" smtClean="0">
              <a:solidFill>
                <a:srgbClr val="133984"/>
              </a:solidFill>
              <a:latin typeface="微软雅黑" pitchFamily="34" charset="-122"/>
              <a:ea typeface="微软雅黑" pitchFamily="34" charset="-122"/>
            </a:endParaRPr>
          </a:p>
          <a:p>
            <a:pPr marL="342900" indent="-342900">
              <a:buFont typeface="Arial" pitchFamily="34" charset="0"/>
              <a:buChar char="•"/>
            </a:pPr>
            <a:r>
              <a:rPr lang="en-US" altLang="zh-CN" b="1" dirty="0" smtClean="0">
                <a:solidFill>
                  <a:srgbClr val="133984"/>
                </a:solidFill>
                <a:latin typeface="微软雅黑" pitchFamily="34" charset="-122"/>
                <a:ea typeface="微软雅黑" pitchFamily="34" charset="-122"/>
              </a:rPr>
              <a:t>……</a:t>
            </a:r>
            <a:endParaRPr lang="zh-CN" altLang="en-US" b="1" dirty="0">
              <a:solidFill>
                <a:srgbClr val="133984"/>
              </a:solidFill>
              <a:latin typeface="微软雅黑" pitchFamily="34" charset="-122"/>
              <a:ea typeface="微软雅黑" pitchFamily="34" charset="-122"/>
            </a:endParaRPr>
          </a:p>
        </p:txBody>
      </p:sp>
      <p:sp>
        <p:nvSpPr>
          <p:cNvPr id="11" name="矩形 10"/>
          <p:cNvSpPr/>
          <p:nvPr/>
        </p:nvSpPr>
        <p:spPr>
          <a:xfrm>
            <a:off x="149065" y="1712980"/>
            <a:ext cx="3168352" cy="787326"/>
          </a:xfrm>
          <a:prstGeom prst="rect">
            <a:avLst/>
          </a:prstGeom>
          <a:noFill/>
          <a:ln w="38100">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smtClean="0">
                <a:solidFill>
                  <a:srgbClr val="A50021"/>
                </a:solidFill>
                <a:latin typeface="微软雅黑" pitchFamily="34" charset="-122"/>
                <a:ea typeface="微软雅黑" pitchFamily="34" charset="-122"/>
              </a:rPr>
              <a:t>创新人才培养</a:t>
            </a:r>
            <a:endParaRPr lang="zh-CN" altLang="en-US" sz="3200" b="1" dirty="0">
              <a:solidFill>
                <a:srgbClr val="A50021"/>
              </a:solidFill>
              <a:latin typeface="微软雅黑" pitchFamily="34" charset="-122"/>
              <a:ea typeface="微软雅黑" pitchFamily="34" charset="-122"/>
            </a:endParaRPr>
          </a:p>
        </p:txBody>
      </p:sp>
      <p:sp>
        <p:nvSpPr>
          <p:cNvPr id="12" name="矩形 11"/>
          <p:cNvSpPr/>
          <p:nvPr/>
        </p:nvSpPr>
        <p:spPr>
          <a:xfrm>
            <a:off x="149065" y="2889060"/>
            <a:ext cx="3168352" cy="682816"/>
          </a:xfrm>
          <a:prstGeom prst="rect">
            <a:avLst/>
          </a:prstGeom>
          <a:noFill/>
          <a:ln w="38100">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smtClean="0">
                <a:solidFill>
                  <a:srgbClr val="A50021"/>
                </a:solidFill>
                <a:latin typeface="微软雅黑" pitchFamily="34" charset="-122"/>
                <a:ea typeface="微软雅黑" pitchFamily="34" charset="-122"/>
              </a:rPr>
              <a:t>科学技术创新</a:t>
            </a:r>
            <a:endParaRPr lang="zh-CN" altLang="en-US" sz="3200" b="1" dirty="0">
              <a:solidFill>
                <a:srgbClr val="A50021"/>
              </a:solidFill>
              <a:latin typeface="微软雅黑" pitchFamily="34" charset="-122"/>
              <a:ea typeface="微软雅黑" pitchFamily="34" charset="-122"/>
            </a:endParaRPr>
          </a:p>
        </p:txBody>
      </p:sp>
      <p:sp>
        <p:nvSpPr>
          <p:cNvPr id="13" name="矩形 12"/>
          <p:cNvSpPr/>
          <p:nvPr/>
        </p:nvSpPr>
        <p:spPr>
          <a:xfrm>
            <a:off x="149065" y="4088972"/>
            <a:ext cx="3168352" cy="625912"/>
          </a:xfrm>
          <a:prstGeom prst="rect">
            <a:avLst/>
          </a:prstGeom>
          <a:noFill/>
          <a:ln w="38100">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solidFill>
                <a:srgbClr val="A50021"/>
              </a:solidFill>
              <a:latin typeface="微软雅黑" pitchFamily="34" charset="-122"/>
              <a:ea typeface="微软雅黑" pitchFamily="34" charset="-122"/>
            </a:endParaRPr>
          </a:p>
        </p:txBody>
      </p:sp>
      <p:sp>
        <p:nvSpPr>
          <p:cNvPr id="14" name="矩形 13"/>
          <p:cNvSpPr/>
          <p:nvPr/>
        </p:nvSpPr>
        <p:spPr>
          <a:xfrm>
            <a:off x="285720" y="5072074"/>
            <a:ext cx="3168352" cy="714380"/>
          </a:xfrm>
          <a:prstGeom prst="rect">
            <a:avLst/>
          </a:prstGeom>
          <a:noFill/>
          <a:ln w="38100">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smtClean="0">
                <a:solidFill>
                  <a:srgbClr val="A50021"/>
                </a:solidFill>
                <a:latin typeface="微软雅黑" pitchFamily="34" charset="-122"/>
                <a:ea typeface="微软雅黑" pitchFamily="34" charset="-122"/>
              </a:rPr>
              <a:t>学科建设</a:t>
            </a:r>
            <a:endParaRPr lang="zh-CN" altLang="en-US" sz="3200" b="1" dirty="0">
              <a:solidFill>
                <a:srgbClr val="A50021"/>
              </a:solidFill>
              <a:latin typeface="微软雅黑" pitchFamily="34" charset="-122"/>
              <a:ea typeface="微软雅黑" pitchFamily="34" charset="-122"/>
            </a:endParaRPr>
          </a:p>
        </p:txBody>
      </p:sp>
      <p:sp>
        <p:nvSpPr>
          <p:cNvPr id="9" name="矩形 8"/>
          <p:cNvSpPr/>
          <p:nvPr/>
        </p:nvSpPr>
        <p:spPr>
          <a:xfrm>
            <a:off x="3317417" y="2786058"/>
            <a:ext cx="5670551" cy="1200329"/>
          </a:xfrm>
          <a:prstGeom prst="rect">
            <a:avLst/>
          </a:prstGeom>
        </p:spPr>
        <p:txBody>
          <a:bodyPr wrap="square">
            <a:spAutoFit/>
          </a:bodyPr>
          <a:lstStyle/>
          <a:p>
            <a:pPr marL="342900" indent="-342900">
              <a:buFont typeface="Arial" pitchFamily="34" charset="0"/>
              <a:buChar char="•"/>
            </a:pPr>
            <a:r>
              <a:rPr lang="zh-CN" altLang="en-US" b="1" dirty="0">
                <a:solidFill>
                  <a:srgbClr val="133984"/>
                </a:solidFill>
                <a:latin typeface="微软雅黑" pitchFamily="34" charset="-122"/>
                <a:ea typeface="微软雅黑" pitchFamily="34" charset="-122"/>
              </a:rPr>
              <a:t>现行学术评价体系</a:t>
            </a:r>
            <a:r>
              <a:rPr lang="zh-CN" altLang="en-US" b="1" dirty="0" smtClean="0">
                <a:solidFill>
                  <a:srgbClr val="133984"/>
                </a:solidFill>
                <a:latin typeface="微软雅黑" pitchFamily="34" charset="-122"/>
                <a:ea typeface="微软雅黑" pitchFamily="34" charset="-122"/>
              </a:rPr>
              <a:t>不利于高水平成果产生</a:t>
            </a:r>
            <a:endParaRPr lang="en-US" altLang="zh-CN" b="1" dirty="0" smtClean="0">
              <a:solidFill>
                <a:srgbClr val="133984"/>
              </a:solidFill>
              <a:latin typeface="微软雅黑" pitchFamily="34" charset="-122"/>
              <a:ea typeface="微软雅黑" pitchFamily="34" charset="-122"/>
            </a:endParaRPr>
          </a:p>
          <a:p>
            <a:pPr marL="342900" indent="-342900">
              <a:buFont typeface="Arial" pitchFamily="34" charset="0"/>
              <a:buChar char="•"/>
            </a:pPr>
            <a:r>
              <a:rPr lang="zh-CN" altLang="en-US" b="1" dirty="0" smtClean="0">
                <a:solidFill>
                  <a:srgbClr val="133984"/>
                </a:solidFill>
                <a:latin typeface="微软雅黑" pitchFamily="34" charset="-122"/>
                <a:ea typeface="微软雅黑" pitchFamily="34" charset="-122"/>
              </a:rPr>
              <a:t>科研</a:t>
            </a:r>
            <a:r>
              <a:rPr lang="zh-CN" altLang="en-US" b="1" dirty="0">
                <a:solidFill>
                  <a:srgbClr val="133984"/>
                </a:solidFill>
                <a:latin typeface="微软雅黑" pitchFamily="34" charset="-122"/>
                <a:ea typeface="微软雅黑" pitchFamily="34" charset="-122"/>
              </a:rPr>
              <a:t>组织模式还不够</a:t>
            </a:r>
            <a:r>
              <a:rPr lang="zh-CN" altLang="en-US" b="1" dirty="0" smtClean="0">
                <a:solidFill>
                  <a:srgbClr val="133984"/>
                </a:solidFill>
                <a:latin typeface="微软雅黑" pitchFamily="34" charset="-122"/>
                <a:ea typeface="微软雅黑" pitchFamily="34" charset="-122"/>
              </a:rPr>
              <a:t>完善</a:t>
            </a:r>
            <a:endParaRPr lang="en-US" altLang="zh-CN" b="1" dirty="0" smtClean="0">
              <a:solidFill>
                <a:srgbClr val="133984"/>
              </a:solidFill>
              <a:latin typeface="微软雅黑" pitchFamily="34" charset="-122"/>
              <a:ea typeface="微软雅黑" pitchFamily="34" charset="-122"/>
            </a:endParaRPr>
          </a:p>
          <a:p>
            <a:pPr marL="342900" indent="-342900">
              <a:buFont typeface="Arial" pitchFamily="34" charset="0"/>
              <a:buChar char="•"/>
            </a:pPr>
            <a:r>
              <a:rPr lang="zh-CN" altLang="en-US" b="1" dirty="0" smtClean="0">
                <a:solidFill>
                  <a:srgbClr val="133984"/>
                </a:solidFill>
                <a:latin typeface="微软雅黑" pitchFamily="34" charset="-122"/>
                <a:ea typeface="微软雅黑" pitchFamily="34" charset="-122"/>
              </a:rPr>
              <a:t>论文总量、质量、获奖表现不佳</a:t>
            </a:r>
            <a:endParaRPr lang="en-US" altLang="zh-CN" b="1" dirty="0" smtClean="0">
              <a:solidFill>
                <a:srgbClr val="133984"/>
              </a:solidFill>
              <a:latin typeface="微软雅黑" pitchFamily="34" charset="-122"/>
              <a:ea typeface="微软雅黑" pitchFamily="34" charset="-122"/>
            </a:endParaRPr>
          </a:p>
          <a:p>
            <a:pPr marL="342900" indent="-342900">
              <a:buFont typeface="Arial" pitchFamily="34" charset="0"/>
              <a:buChar char="•"/>
            </a:pPr>
            <a:r>
              <a:rPr lang="en-US" altLang="zh-CN" b="1" dirty="0">
                <a:solidFill>
                  <a:srgbClr val="133984"/>
                </a:solidFill>
                <a:latin typeface="微软雅黑" pitchFamily="34" charset="-122"/>
                <a:ea typeface="微软雅黑" pitchFamily="34" charset="-122"/>
              </a:rPr>
              <a:t>……</a:t>
            </a:r>
          </a:p>
        </p:txBody>
      </p:sp>
      <p:sp>
        <p:nvSpPr>
          <p:cNvPr id="16" name="矩形 15"/>
          <p:cNvSpPr/>
          <p:nvPr/>
        </p:nvSpPr>
        <p:spPr>
          <a:xfrm>
            <a:off x="3643306" y="5929330"/>
            <a:ext cx="5370974" cy="1200329"/>
          </a:xfrm>
          <a:prstGeom prst="rect">
            <a:avLst/>
          </a:prstGeom>
        </p:spPr>
        <p:txBody>
          <a:bodyPr wrap="square">
            <a:spAutoFit/>
          </a:bodyPr>
          <a:lstStyle/>
          <a:p>
            <a:pPr marL="342900" indent="-342900">
              <a:buFont typeface="Arial" pitchFamily="34" charset="0"/>
              <a:buChar char="•"/>
            </a:pPr>
            <a:r>
              <a:rPr lang="zh-CN" altLang="en-US" b="1" dirty="0" smtClean="0">
                <a:solidFill>
                  <a:srgbClr val="133984"/>
                </a:solidFill>
                <a:latin typeface="微软雅黑" pitchFamily="34" charset="-122"/>
                <a:ea typeface="微软雅黑" pitchFamily="34" charset="-122"/>
              </a:rPr>
              <a:t>校院两级管理责权利不够统一</a:t>
            </a:r>
            <a:endParaRPr lang="en-US" altLang="zh-CN" b="1" dirty="0" smtClean="0">
              <a:solidFill>
                <a:srgbClr val="133984"/>
              </a:solidFill>
              <a:latin typeface="微软雅黑" pitchFamily="34" charset="-122"/>
              <a:ea typeface="微软雅黑" pitchFamily="34" charset="-122"/>
            </a:endParaRPr>
          </a:p>
          <a:p>
            <a:pPr marL="342900" indent="-342900">
              <a:buFont typeface="Arial" pitchFamily="34" charset="0"/>
              <a:buChar char="•"/>
            </a:pPr>
            <a:r>
              <a:rPr lang="zh-CN" altLang="en-US" b="1" dirty="0" smtClean="0">
                <a:solidFill>
                  <a:srgbClr val="133984"/>
                </a:solidFill>
                <a:latin typeface="微软雅黑" pitchFamily="34" charset="-122"/>
                <a:ea typeface="微软雅黑" pitchFamily="34" charset="-122"/>
              </a:rPr>
              <a:t>分层决策的授权机制不够明确</a:t>
            </a:r>
            <a:endParaRPr lang="en-US" altLang="zh-CN" b="1" dirty="0" smtClean="0">
              <a:solidFill>
                <a:srgbClr val="133984"/>
              </a:solidFill>
              <a:latin typeface="微软雅黑" pitchFamily="34" charset="-122"/>
              <a:ea typeface="微软雅黑" pitchFamily="34" charset="-122"/>
            </a:endParaRPr>
          </a:p>
          <a:p>
            <a:pPr marL="342900" indent="-342900">
              <a:buFont typeface="Arial" pitchFamily="34" charset="0"/>
              <a:buChar char="•"/>
            </a:pPr>
            <a:r>
              <a:rPr lang="zh-CN" altLang="en-US" b="1" dirty="0" smtClean="0">
                <a:solidFill>
                  <a:srgbClr val="133984"/>
                </a:solidFill>
                <a:latin typeface="微软雅黑" pitchFamily="34" charset="-122"/>
                <a:ea typeface="微软雅黑" pitchFamily="34" charset="-122"/>
              </a:rPr>
              <a:t>学院与教师活力激发</a:t>
            </a:r>
            <a:endParaRPr lang="en-US" altLang="zh-CN" b="1" dirty="0" smtClean="0">
              <a:solidFill>
                <a:srgbClr val="133984"/>
              </a:solidFill>
              <a:latin typeface="微软雅黑" pitchFamily="34" charset="-122"/>
              <a:ea typeface="微软雅黑" pitchFamily="34" charset="-122"/>
            </a:endParaRPr>
          </a:p>
          <a:p>
            <a:pPr marL="342900" indent="-342900">
              <a:buFont typeface="Arial" pitchFamily="34" charset="0"/>
              <a:buChar char="•"/>
            </a:pPr>
            <a:r>
              <a:rPr lang="en-US" altLang="zh-CN" b="1" dirty="0" smtClean="0">
                <a:solidFill>
                  <a:srgbClr val="133984"/>
                </a:solidFill>
                <a:latin typeface="微软雅黑" pitchFamily="34" charset="-122"/>
                <a:ea typeface="微软雅黑" pitchFamily="34" charset="-122"/>
              </a:rPr>
              <a:t>……</a:t>
            </a:r>
            <a:endParaRPr lang="zh-CN" altLang="en-US" b="1" dirty="0">
              <a:solidFill>
                <a:srgbClr val="133984"/>
              </a:solidFill>
              <a:latin typeface="微软雅黑" pitchFamily="34" charset="-122"/>
              <a:ea typeface="微软雅黑" pitchFamily="34" charset="-122"/>
            </a:endParaRPr>
          </a:p>
        </p:txBody>
      </p:sp>
      <p:sp>
        <p:nvSpPr>
          <p:cNvPr id="4" name="灯片编号占位符 3"/>
          <p:cNvSpPr>
            <a:spLocks noGrp="1"/>
          </p:cNvSpPr>
          <p:nvPr>
            <p:ph type="sldNum" sz="quarter" idx="4294967295"/>
          </p:nvPr>
        </p:nvSpPr>
        <p:spPr>
          <a:xfrm>
            <a:off x="7086600" y="6492875"/>
            <a:ext cx="2057400" cy="365125"/>
          </a:xfrm>
          <a:prstGeom prst="rect">
            <a:avLst/>
          </a:prstGeom>
        </p:spPr>
        <p:txBody>
          <a:bodyPr/>
          <a:lstStyle/>
          <a:p>
            <a:fld id="{DEA19E0E-33C5-407F-B9FB-31BDCF2C117F}" type="slidenum">
              <a:rPr lang="zh-CN" altLang="en-US" smtClean="0">
                <a:latin typeface="微软雅黑" pitchFamily="34" charset="-122"/>
                <a:ea typeface="微软雅黑" pitchFamily="34" charset="-122"/>
              </a:rPr>
              <a:pPr/>
              <a:t>19</a:t>
            </a:fld>
            <a:endParaRPr lang="zh-CN" altLang="en-US">
              <a:latin typeface="微软雅黑" pitchFamily="34" charset="-122"/>
              <a:ea typeface="微软雅黑" pitchFamily="34" charset="-122"/>
            </a:endParaRPr>
          </a:p>
        </p:txBody>
      </p:sp>
      <p:sp>
        <p:nvSpPr>
          <p:cNvPr id="17" name="矩形 16"/>
          <p:cNvSpPr/>
          <p:nvPr/>
        </p:nvSpPr>
        <p:spPr>
          <a:xfrm>
            <a:off x="142844" y="6000768"/>
            <a:ext cx="3255535" cy="714380"/>
          </a:xfrm>
          <a:prstGeom prst="rect">
            <a:avLst/>
          </a:prstGeom>
          <a:noFill/>
          <a:ln w="38100">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solidFill>
                <a:srgbClr val="A50021"/>
              </a:solidFill>
              <a:latin typeface="微软雅黑" pitchFamily="34" charset="-122"/>
              <a:ea typeface="微软雅黑" pitchFamily="34" charset="-122"/>
            </a:endParaRPr>
          </a:p>
        </p:txBody>
      </p:sp>
      <p:sp>
        <p:nvSpPr>
          <p:cNvPr id="18" name="矩形 17"/>
          <p:cNvSpPr/>
          <p:nvPr/>
        </p:nvSpPr>
        <p:spPr>
          <a:xfrm>
            <a:off x="214282" y="6072206"/>
            <a:ext cx="2941668" cy="584775"/>
          </a:xfrm>
          <a:prstGeom prst="rect">
            <a:avLst/>
          </a:prstGeom>
        </p:spPr>
        <p:txBody>
          <a:bodyPr wrap="square">
            <a:spAutoFit/>
          </a:bodyPr>
          <a:lstStyle/>
          <a:p>
            <a:pPr lvl="0" algn="ctr"/>
            <a:r>
              <a:rPr lang="zh-CN" altLang="en-US" sz="3200" b="1" dirty="0" smtClean="0">
                <a:solidFill>
                  <a:srgbClr val="A50021"/>
                </a:solidFill>
                <a:latin typeface="微软雅黑" pitchFamily="34" charset="-122"/>
                <a:ea typeface="微软雅黑" pitchFamily="34" charset="-122"/>
              </a:rPr>
              <a:t>体制机制改革</a:t>
            </a:r>
            <a:endParaRPr lang="zh-CN" altLang="en-US" sz="3200" b="1" dirty="0">
              <a:solidFill>
                <a:srgbClr val="A50021"/>
              </a:solidFill>
              <a:latin typeface="微软雅黑" pitchFamily="34" charset="-122"/>
              <a:ea typeface="微软雅黑" pitchFamily="34" charset="-122"/>
            </a:endParaRPr>
          </a:p>
        </p:txBody>
      </p:sp>
      <p:sp>
        <p:nvSpPr>
          <p:cNvPr id="19" name="矩形 18"/>
          <p:cNvSpPr/>
          <p:nvPr/>
        </p:nvSpPr>
        <p:spPr>
          <a:xfrm>
            <a:off x="285720" y="4143380"/>
            <a:ext cx="2781330" cy="584775"/>
          </a:xfrm>
          <a:prstGeom prst="rect">
            <a:avLst/>
          </a:prstGeom>
        </p:spPr>
        <p:txBody>
          <a:bodyPr wrap="square">
            <a:spAutoFit/>
          </a:bodyPr>
          <a:lstStyle/>
          <a:p>
            <a:pPr lvl="0" algn="ctr"/>
            <a:r>
              <a:rPr lang="zh-CN" altLang="en-US" sz="3200" b="1" dirty="0" smtClean="0">
                <a:solidFill>
                  <a:srgbClr val="A50021"/>
                </a:solidFill>
                <a:latin typeface="微软雅黑" pitchFamily="34" charset="-122"/>
                <a:ea typeface="微软雅黑" pitchFamily="34" charset="-122"/>
              </a:rPr>
              <a:t>社会服务能力</a:t>
            </a:r>
            <a:endParaRPr lang="zh-CN" altLang="en-US" sz="3200" b="1" dirty="0">
              <a:solidFill>
                <a:srgbClr val="A50021"/>
              </a:solidFill>
              <a:latin typeface="微软雅黑" pitchFamily="34" charset="-122"/>
              <a:ea typeface="微软雅黑" pitchFamily="34" charset="-122"/>
            </a:endParaRPr>
          </a:p>
        </p:txBody>
      </p:sp>
      <p:sp>
        <p:nvSpPr>
          <p:cNvPr id="20" name="矩形 19"/>
          <p:cNvSpPr/>
          <p:nvPr/>
        </p:nvSpPr>
        <p:spPr>
          <a:xfrm>
            <a:off x="3571868" y="4143380"/>
            <a:ext cx="4714908" cy="646331"/>
          </a:xfrm>
          <a:prstGeom prst="rect">
            <a:avLst/>
          </a:prstGeom>
        </p:spPr>
        <p:txBody>
          <a:bodyPr wrap="square">
            <a:spAutoFit/>
          </a:bodyPr>
          <a:lstStyle/>
          <a:p>
            <a:pPr marL="342900" lvl="0" indent="-342900">
              <a:buFont typeface="Arial" pitchFamily="34" charset="0"/>
              <a:buChar char="•"/>
            </a:pPr>
            <a:r>
              <a:rPr lang="zh-CN" altLang="en-US" b="1" dirty="0" smtClean="0">
                <a:solidFill>
                  <a:srgbClr val="133984"/>
                </a:solidFill>
                <a:latin typeface="微软雅黑" pitchFamily="34" charset="-122"/>
                <a:ea typeface="微软雅黑" pitchFamily="34" charset="-122"/>
              </a:rPr>
              <a:t>学校与政府、社会的关系尚未清晰</a:t>
            </a:r>
            <a:endParaRPr lang="en-US" altLang="zh-CN" b="1" dirty="0" smtClean="0">
              <a:solidFill>
                <a:srgbClr val="133984"/>
              </a:solidFill>
              <a:latin typeface="微软雅黑" pitchFamily="34" charset="-122"/>
              <a:ea typeface="微软雅黑" pitchFamily="34" charset="-122"/>
            </a:endParaRPr>
          </a:p>
          <a:p>
            <a:pPr marL="342900" lvl="0" indent="-342900">
              <a:buFont typeface="Arial" pitchFamily="34" charset="0"/>
              <a:buChar char="•"/>
            </a:pPr>
            <a:r>
              <a:rPr lang="zh-CN" altLang="en-US" b="1" dirty="0" smtClean="0">
                <a:solidFill>
                  <a:srgbClr val="133984"/>
                </a:solidFill>
                <a:latin typeface="微软雅黑" pitchFamily="34" charset="-122"/>
                <a:ea typeface="微软雅黑" pitchFamily="34" charset="-122"/>
              </a:rPr>
              <a:t>成果转化少、专利发明少，社会贡献低</a:t>
            </a:r>
            <a:endParaRPr lang="en-US" altLang="zh-CN" b="1" dirty="0" smtClean="0">
              <a:solidFill>
                <a:srgbClr val="133984"/>
              </a:solidFill>
              <a:latin typeface="微软雅黑" pitchFamily="34" charset="-122"/>
              <a:ea typeface="微软雅黑" pitchFamily="34" charset="-122"/>
            </a:endParaRPr>
          </a:p>
        </p:txBody>
      </p:sp>
      <p:sp>
        <p:nvSpPr>
          <p:cNvPr id="21" name="矩形 20"/>
          <p:cNvSpPr/>
          <p:nvPr/>
        </p:nvSpPr>
        <p:spPr>
          <a:xfrm>
            <a:off x="3786182" y="5000636"/>
            <a:ext cx="4429124" cy="923330"/>
          </a:xfrm>
          <a:prstGeom prst="rect">
            <a:avLst/>
          </a:prstGeom>
        </p:spPr>
        <p:txBody>
          <a:bodyPr wrap="square">
            <a:spAutoFit/>
          </a:bodyPr>
          <a:lstStyle/>
          <a:p>
            <a:pPr marL="342900" indent="-342900">
              <a:buFont typeface="Arial" pitchFamily="34" charset="0"/>
              <a:buChar char="•"/>
            </a:pPr>
            <a:r>
              <a:rPr lang="zh-CN" altLang="en-US" b="1" dirty="0" smtClean="0">
                <a:solidFill>
                  <a:srgbClr val="133984"/>
                </a:solidFill>
                <a:latin typeface="微软雅黑" pitchFamily="34" charset="-122"/>
                <a:ea typeface="微软雅黑" pitchFamily="34" charset="-122"/>
              </a:rPr>
              <a:t>进入</a:t>
            </a:r>
            <a:r>
              <a:rPr lang="en-US" altLang="zh-CN" b="1" dirty="0" smtClean="0">
                <a:solidFill>
                  <a:srgbClr val="133984"/>
                </a:solidFill>
                <a:latin typeface="微软雅黑" pitchFamily="34" charset="-122"/>
                <a:ea typeface="微软雅黑" pitchFamily="34" charset="-122"/>
              </a:rPr>
              <a:t>ESI</a:t>
            </a:r>
            <a:r>
              <a:rPr lang="zh-CN" altLang="en-US" b="1" dirty="0" smtClean="0">
                <a:solidFill>
                  <a:srgbClr val="133984"/>
                </a:solidFill>
                <a:latin typeface="微软雅黑" pitchFamily="34" charset="-122"/>
                <a:ea typeface="微软雅黑" pitchFamily="34" charset="-122"/>
              </a:rPr>
              <a:t>学科少</a:t>
            </a:r>
            <a:endParaRPr lang="en-US" altLang="zh-CN" b="1" dirty="0" smtClean="0">
              <a:solidFill>
                <a:srgbClr val="133984"/>
              </a:solidFill>
              <a:latin typeface="微软雅黑" pitchFamily="34" charset="-122"/>
              <a:ea typeface="微软雅黑" pitchFamily="34" charset="-122"/>
            </a:endParaRPr>
          </a:p>
          <a:p>
            <a:pPr marL="342900" indent="-342900">
              <a:buFont typeface="Arial" pitchFamily="34" charset="0"/>
              <a:buChar char="•"/>
            </a:pPr>
            <a:r>
              <a:rPr lang="zh-CN" altLang="en-US" b="1" dirty="0" smtClean="0">
                <a:solidFill>
                  <a:srgbClr val="133984"/>
                </a:solidFill>
                <a:latin typeface="微软雅黑" pitchFamily="34" charset="-122"/>
                <a:ea typeface="微软雅黑" pitchFamily="34" charset="-122"/>
              </a:rPr>
              <a:t>全国学科排名不理想</a:t>
            </a:r>
            <a:endParaRPr lang="en-US" altLang="zh-CN" b="1" dirty="0" smtClean="0">
              <a:solidFill>
                <a:srgbClr val="133984"/>
              </a:solidFill>
              <a:latin typeface="微软雅黑" pitchFamily="34" charset="-122"/>
              <a:ea typeface="微软雅黑" pitchFamily="34" charset="-122"/>
            </a:endParaRPr>
          </a:p>
          <a:p>
            <a:pPr marL="342900" indent="-342900">
              <a:buFont typeface="Arial" pitchFamily="34" charset="0"/>
              <a:buChar char="•"/>
            </a:pPr>
            <a:r>
              <a:rPr lang="zh-CN" altLang="en-US" b="1" dirty="0" smtClean="0">
                <a:solidFill>
                  <a:srgbClr val="133984"/>
                </a:solidFill>
                <a:latin typeface="微软雅黑" pitchFamily="34" charset="-122"/>
                <a:ea typeface="微软雅黑" pitchFamily="34" charset="-122"/>
              </a:rPr>
              <a:t>特色学科不明显</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bwMode="auto">
          <a:xfrm>
            <a:off x="0" y="928670"/>
            <a:ext cx="9144000" cy="688975"/>
          </a:xfrm>
          <a:prstGeom prst="rect">
            <a:avLst/>
          </a:prstGeom>
          <a:noFill/>
          <a:ln>
            <a:miter lim="800000"/>
          </a:ln>
        </p:spPr>
        <p:txBody>
          <a:bodyPr/>
          <a:lstStyle/>
          <a:p>
            <a:r>
              <a:rPr lang="zh-CN" altLang="en-US" dirty="0" smtClean="0">
                <a:latin typeface="Times New Roman" pitchFamily="18" charset="0"/>
                <a:ea typeface="微软雅黑" pitchFamily="34" charset="-122"/>
                <a:cs typeface="Times New Roman" pitchFamily="18" charset="0"/>
              </a:rPr>
              <a:t>汇报内容</a:t>
            </a:r>
          </a:p>
        </p:txBody>
      </p:sp>
      <p:grpSp>
        <p:nvGrpSpPr>
          <p:cNvPr id="19" name="组合 18"/>
          <p:cNvGrpSpPr/>
          <p:nvPr/>
        </p:nvGrpSpPr>
        <p:grpSpPr>
          <a:xfrm>
            <a:off x="1836366" y="1736179"/>
            <a:ext cx="5399930" cy="612701"/>
            <a:chOff x="647564" y="1722512"/>
            <a:chExt cx="6445386" cy="612701"/>
          </a:xfrm>
        </p:grpSpPr>
        <p:grpSp>
          <p:nvGrpSpPr>
            <p:cNvPr id="4101" name="Group 92"/>
            <p:cNvGrpSpPr/>
            <p:nvPr/>
          </p:nvGrpSpPr>
          <p:grpSpPr bwMode="auto">
            <a:xfrm>
              <a:off x="682907" y="1755775"/>
              <a:ext cx="6410043" cy="579438"/>
              <a:chOff x="589" y="1247"/>
              <a:chExt cx="3971" cy="371"/>
            </a:xfrm>
          </p:grpSpPr>
          <p:sp>
            <p:nvSpPr>
              <p:cNvPr id="4102" name="Line 93"/>
              <p:cNvSpPr>
                <a:spLocks noChangeShapeType="1"/>
              </p:cNvSpPr>
              <p:nvPr/>
            </p:nvSpPr>
            <p:spPr bwMode="gray">
              <a:xfrm>
                <a:off x="589" y="1604"/>
                <a:ext cx="3971" cy="14"/>
              </a:xfrm>
              <a:prstGeom prst="line">
                <a:avLst/>
              </a:prstGeom>
              <a:noFill/>
              <a:ln w="25400">
                <a:solidFill>
                  <a:srgbClr val="C0C0C0"/>
                </a:solidFill>
                <a:prstDash val="sysDot"/>
                <a:round/>
                <a:tailEnd type="oval" w="med" len="med"/>
              </a:ln>
            </p:spPr>
            <p:txBody>
              <a:bodyPr wrap="none" anchor="ctr"/>
              <a:lstStyle/>
              <a:p>
                <a:endParaRPr lang="zh-CN" altLang="en-US">
                  <a:ea typeface="微软雅黑" pitchFamily="34" charset="-122"/>
                  <a:cs typeface="Times New Roman" pitchFamily="18" charset="0"/>
                </a:endParaRPr>
              </a:p>
            </p:txBody>
          </p:sp>
          <p:sp>
            <p:nvSpPr>
              <p:cNvPr id="4104" name="Text Box 95"/>
              <p:cNvSpPr txBox="1">
                <a:spLocks noChangeArrowheads="1"/>
              </p:cNvSpPr>
              <p:nvPr/>
            </p:nvSpPr>
            <p:spPr bwMode="gray">
              <a:xfrm>
                <a:off x="1872" y="1247"/>
                <a:ext cx="2688" cy="312"/>
              </a:xfrm>
              <a:prstGeom prst="rect">
                <a:avLst/>
              </a:prstGeom>
              <a:noFill/>
              <a:ln w="9525" algn="ctr">
                <a:noFill/>
                <a:miter lim="800000"/>
              </a:ln>
            </p:spPr>
            <p:txBody>
              <a:bodyPr wrap="square" tIns="10800" anchor="ctr">
                <a:spAutoFit/>
              </a:bodyPr>
              <a:lstStyle/>
              <a:p>
                <a:pPr algn="ctr" eaLnBrk="0" hangingPunct="0"/>
                <a:r>
                  <a:rPr lang="zh-CN" altLang="en-US" sz="2800" dirty="0">
                    <a:solidFill>
                      <a:srgbClr val="C00000"/>
                    </a:solidFill>
                    <a:ea typeface="微软雅黑" pitchFamily="34" charset="-122"/>
                    <a:cs typeface="Times New Roman" pitchFamily="18" charset="0"/>
                  </a:rPr>
                  <a:t> </a:t>
                </a:r>
                <a:r>
                  <a:rPr lang="zh-CN" altLang="en-US" sz="2800" dirty="0">
                    <a:solidFill>
                      <a:srgbClr val="FF0000"/>
                    </a:solidFill>
                    <a:ea typeface="微软雅黑" pitchFamily="34" charset="-122"/>
                    <a:cs typeface="Times New Roman" pitchFamily="18" charset="0"/>
                  </a:rPr>
                  <a:t>何为</a:t>
                </a:r>
                <a:r>
                  <a:rPr lang="zh-CN" altLang="en-US" sz="2800" dirty="0" smtClean="0">
                    <a:solidFill>
                      <a:srgbClr val="FF0000"/>
                    </a:solidFill>
                    <a:ea typeface="微软雅黑" pitchFamily="34" charset="-122"/>
                    <a:cs typeface="Times New Roman" pitchFamily="18" charset="0"/>
                  </a:rPr>
                  <a:t>规划</a:t>
                </a:r>
                <a:endParaRPr lang="zh-CN" altLang="en-US" sz="2800" dirty="0">
                  <a:solidFill>
                    <a:srgbClr val="FF0000"/>
                  </a:solidFill>
                  <a:ea typeface="微软雅黑" pitchFamily="34" charset="-122"/>
                  <a:cs typeface="Times New Roman" pitchFamily="18" charset="0"/>
                </a:endParaRPr>
              </a:p>
            </p:txBody>
          </p:sp>
        </p:grpSp>
        <p:sp>
          <p:nvSpPr>
            <p:cNvPr id="18" name="圆角矩形 17"/>
            <p:cNvSpPr/>
            <p:nvPr/>
          </p:nvSpPr>
          <p:spPr bwMode="auto">
            <a:xfrm>
              <a:off x="647564" y="1722512"/>
              <a:ext cx="2102532" cy="554360"/>
            </a:xfrm>
            <a:prstGeom prst="roundRect">
              <a:avLst/>
            </a:prstGeom>
            <a:solidFill>
              <a:schemeClr val="accent2"/>
            </a:solidFill>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vert="horz" wrap="square" lIns="91440" tIns="54000" rIns="91440" bIns="45720" numCol="1" rtlCol="0" anchor="ctr" anchorCtr="1" compatLnSpc="1"/>
            <a:lstStyle/>
            <a:p>
              <a:pPr marL="0" marR="0" indent="0" algn="l" defTabSz="914400" rtl="0" eaLnBrk="1" fontAlgn="base" latinLnBrk="0" hangingPunct="1">
                <a:spcBef>
                  <a:spcPct val="0"/>
                </a:spcBef>
                <a:spcAft>
                  <a:spcPct val="0"/>
                </a:spcAft>
                <a:buClrTx/>
                <a:buSzTx/>
                <a:buFontTx/>
                <a:buNone/>
              </a:pPr>
              <a:r>
                <a:rPr kumimoji="0" lang="zh-CN" altLang="en-US" sz="2800" b="1" i="0" u="none" strike="noStrike" cap="none" normalizeH="0" baseline="0" dirty="0" smtClean="0">
                  <a:ln>
                    <a:noFill/>
                  </a:ln>
                  <a:solidFill>
                    <a:schemeClr val="bg1"/>
                  </a:solidFill>
                  <a:effectLst/>
                  <a:latin typeface="微软雅黑" pitchFamily="34" charset="-122"/>
                  <a:ea typeface="微软雅黑" pitchFamily="34" charset="-122"/>
                </a:rPr>
                <a:t>第一部分</a:t>
              </a:r>
            </a:p>
          </p:txBody>
        </p:sp>
      </p:grpSp>
      <p:grpSp>
        <p:nvGrpSpPr>
          <p:cNvPr id="20" name="组合 19"/>
          <p:cNvGrpSpPr/>
          <p:nvPr/>
        </p:nvGrpSpPr>
        <p:grpSpPr>
          <a:xfrm>
            <a:off x="1836366" y="2756503"/>
            <a:ext cx="5399930" cy="612701"/>
            <a:chOff x="647564" y="1722512"/>
            <a:chExt cx="6445386" cy="612701"/>
          </a:xfrm>
        </p:grpSpPr>
        <p:grpSp>
          <p:nvGrpSpPr>
            <p:cNvPr id="21" name="Group 92"/>
            <p:cNvGrpSpPr/>
            <p:nvPr/>
          </p:nvGrpSpPr>
          <p:grpSpPr bwMode="auto">
            <a:xfrm>
              <a:off x="682907" y="1755775"/>
              <a:ext cx="6410043" cy="579438"/>
              <a:chOff x="589" y="1247"/>
              <a:chExt cx="3971" cy="371"/>
            </a:xfrm>
          </p:grpSpPr>
          <p:sp>
            <p:nvSpPr>
              <p:cNvPr id="23" name="Line 93"/>
              <p:cNvSpPr>
                <a:spLocks noChangeShapeType="1"/>
              </p:cNvSpPr>
              <p:nvPr/>
            </p:nvSpPr>
            <p:spPr bwMode="gray">
              <a:xfrm>
                <a:off x="589" y="1604"/>
                <a:ext cx="3971" cy="14"/>
              </a:xfrm>
              <a:prstGeom prst="line">
                <a:avLst/>
              </a:prstGeom>
              <a:noFill/>
              <a:ln w="25400">
                <a:solidFill>
                  <a:srgbClr val="C0C0C0"/>
                </a:solidFill>
                <a:prstDash val="sysDot"/>
                <a:round/>
                <a:tailEnd type="oval" w="med" len="med"/>
              </a:ln>
            </p:spPr>
            <p:txBody>
              <a:bodyPr wrap="none" anchor="ctr"/>
              <a:lstStyle/>
              <a:p>
                <a:endParaRPr lang="zh-CN" altLang="en-US">
                  <a:ea typeface="微软雅黑" pitchFamily="34" charset="-122"/>
                  <a:cs typeface="Times New Roman" pitchFamily="18" charset="0"/>
                </a:endParaRPr>
              </a:p>
            </p:txBody>
          </p:sp>
          <p:sp>
            <p:nvSpPr>
              <p:cNvPr id="24" name="Text Box 95"/>
              <p:cNvSpPr txBox="1">
                <a:spLocks noChangeArrowheads="1"/>
              </p:cNvSpPr>
              <p:nvPr/>
            </p:nvSpPr>
            <p:spPr bwMode="gray">
              <a:xfrm>
                <a:off x="1872" y="1247"/>
                <a:ext cx="2688" cy="312"/>
              </a:xfrm>
              <a:prstGeom prst="rect">
                <a:avLst/>
              </a:prstGeom>
              <a:noFill/>
              <a:ln w="9525" algn="ctr">
                <a:noFill/>
                <a:miter lim="800000"/>
              </a:ln>
            </p:spPr>
            <p:txBody>
              <a:bodyPr wrap="square" tIns="10800" anchor="ctr">
                <a:spAutoFit/>
              </a:bodyPr>
              <a:lstStyle/>
              <a:p>
                <a:pPr algn="ctr" eaLnBrk="0" hangingPunct="0"/>
                <a:r>
                  <a:rPr lang="zh-CN" altLang="en-US" sz="2800" dirty="0" smtClean="0">
                    <a:solidFill>
                      <a:srgbClr val="FF0000"/>
                    </a:solidFill>
                    <a:ea typeface="微软雅黑" pitchFamily="34" charset="-122"/>
                    <a:cs typeface="Times New Roman" pitchFamily="18" charset="0"/>
                  </a:rPr>
                  <a:t>战略分析</a:t>
                </a:r>
                <a:endParaRPr lang="zh-CN" altLang="en-US" sz="2800" dirty="0">
                  <a:solidFill>
                    <a:srgbClr val="FF0000"/>
                  </a:solidFill>
                  <a:ea typeface="微软雅黑" pitchFamily="34" charset="-122"/>
                  <a:cs typeface="Times New Roman" pitchFamily="18" charset="0"/>
                </a:endParaRPr>
              </a:p>
            </p:txBody>
          </p:sp>
        </p:grpSp>
        <p:sp>
          <p:nvSpPr>
            <p:cNvPr id="22" name="圆角矩形 21"/>
            <p:cNvSpPr/>
            <p:nvPr/>
          </p:nvSpPr>
          <p:spPr bwMode="auto">
            <a:xfrm>
              <a:off x="647564" y="1722512"/>
              <a:ext cx="2102532" cy="554360"/>
            </a:xfrm>
            <a:prstGeom prst="roundRect">
              <a:avLst/>
            </a:prstGeom>
            <a:solidFill>
              <a:schemeClr val="accent2"/>
            </a:solidFill>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vert="horz" wrap="square" lIns="91440" tIns="54000" rIns="91440" bIns="45720" numCol="1" rtlCol="0" anchor="ctr" anchorCtr="1" compatLnSpc="1"/>
            <a:lstStyle/>
            <a:p>
              <a:pPr marL="0" marR="0" indent="0" algn="l" defTabSz="914400" rtl="0" eaLnBrk="1" fontAlgn="base" latinLnBrk="0" hangingPunct="1">
                <a:spcBef>
                  <a:spcPct val="0"/>
                </a:spcBef>
                <a:spcAft>
                  <a:spcPct val="0"/>
                </a:spcAft>
                <a:buClrTx/>
                <a:buSzTx/>
                <a:buFontTx/>
                <a:buNone/>
              </a:pPr>
              <a:r>
                <a:rPr kumimoji="0" lang="zh-CN" altLang="en-US" sz="2800" b="1" i="0" u="none" strike="noStrike" cap="none" normalizeH="0" baseline="0" dirty="0" smtClean="0">
                  <a:ln>
                    <a:noFill/>
                  </a:ln>
                  <a:solidFill>
                    <a:schemeClr val="bg1"/>
                  </a:solidFill>
                  <a:effectLst/>
                  <a:latin typeface="微软雅黑" pitchFamily="34" charset="-122"/>
                  <a:ea typeface="微软雅黑" pitchFamily="34" charset="-122"/>
                </a:rPr>
                <a:t>第二部分</a:t>
              </a:r>
            </a:p>
          </p:txBody>
        </p:sp>
      </p:grpSp>
      <p:grpSp>
        <p:nvGrpSpPr>
          <p:cNvPr id="25" name="组合 24"/>
          <p:cNvGrpSpPr/>
          <p:nvPr/>
        </p:nvGrpSpPr>
        <p:grpSpPr>
          <a:xfrm>
            <a:off x="1836366" y="3776827"/>
            <a:ext cx="5399930" cy="612701"/>
            <a:chOff x="647564" y="1722512"/>
            <a:chExt cx="6445386" cy="612701"/>
          </a:xfrm>
        </p:grpSpPr>
        <p:grpSp>
          <p:nvGrpSpPr>
            <p:cNvPr id="26" name="Group 92"/>
            <p:cNvGrpSpPr/>
            <p:nvPr/>
          </p:nvGrpSpPr>
          <p:grpSpPr bwMode="auto">
            <a:xfrm>
              <a:off x="682907" y="1755775"/>
              <a:ext cx="6410043" cy="579438"/>
              <a:chOff x="589" y="1247"/>
              <a:chExt cx="3971" cy="371"/>
            </a:xfrm>
          </p:grpSpPr>
          <p:sp>
            <p:nvSpPr>
              <p:cNvPr id="28" name="Line 93"/>
              <p:cNvSpPr>
                <a:spLocks noChangeShapeType="1"/>
              </p:cNvSpPr>
              <p:nvPr/>
            </p:nvSpPr>
            <p:spPr bwMode="gray">
              <a:xfrm>
                <a:off x="589" y="1604"/>
                <a:ext cx="3971" cy="14"/>
              </a:xfrm>
              <a:prstGeom prst="line">
                <a:avLst/>
              </a:prstGeom>
              <a:noFill/>
              <a:ln w="25400">
                <a:solidFill>
                  <a:srgbClr val="C0C0C0"/>
                </a:solidFill>
                <a:prstDash val="sysDot"/>
                <a:round/>
                <a:tailEnd type="oval" w="med" len="med"/>
              </a:ln>
            </p:spPr>
            <p:txBody>
              <a:bodyPr wrap="none" anchor="ctr"/>
              <a:lstStyle/>
              <a:p>
                <a:endParaRPr lang="zh-CN" altLang="en-US">
                  <a:ea typeface="微软雅黑" pitchFamily="34" charset="-122"/>
                  <a:cs typeface="Times New Roman" pitchFamily="18" charset="0"/>
                </a:endParaRPr>
              </a:p>
            </p:txBody>
          </p:sp>
          <p:sp>
            <p:nvSpPr>
              <p:cNvPr id="29" name="Text Box 95"/>
              <p:cNvSpPr txBox="1">
                <a:spLocks noChangeArrowheads="1"/>
              </p:cNvSpPr>
              <p:nvPr/>
            </p:nvSpPr>
            <p:spPr bwMode="gray">
              <a:xfrm>
                <a:off x="1872" y="1247"/>
                <a:ext cx="2688" cy="312"/>
              </a:xfrm>
              <a:prstGeom prst="rect">
                <a:avLst/>
              </a:prstGeom>
              <a:noFill/>
              <a:ln w="9525" algn="ctr">
                <a:noFill/>
                <a:miter lim="800000"/>
              </a:ln>
            </p:spPr>
            <p:txBody>
              <a:bodyPr wrap="square" tIns="10800" anchor="ctr">
                <a:spAutoFit/>
              </a:bodyPr>
              <a:lstStyle/>
              <a:p>
                <a:pPr algn="ctr" eaLnBrk="0" hangingPunct="0"/>
                <a:r>
                  <a:rPr lang="zh-CN" altLang="en-US" sz="2800" dirty="0">
                    <a:solidFill>
                      <a:schemeClr val="tx1"/>
                    </a:solidFill>
                    <a:ea typeface="微软雅黑" pitchFamily="34" charset="-122"/>
                    <a:cs typeface="Times New Roman" pitchFamily="18" charset="0"/>
                  </a:rPr>
                  <a:t> </a:t>
                </a:r>
                <a:r>
                  <a:rPr lang="zh-CN" altLang="en-US" sz="2800" dirty="0" smtClean="0">
                    <a:solidFill>
                      <a:srgbClr val="FF0000"/>
                    </a:solidFill>
                    <a:ea typeface="微软雅黑" pitchFamily="34" charset="-122"/>
                    <a:cs typeface="Times New Roman" pitchFamily="18" charset="0"/>
                  </a:rPr>
                  <a:t>规划编撰</a:t>
                </a:r>
                <a:endParaRPr lang="zh-CN" altLang="en-US" sz="2800" dirty="0">
                  <a:solidFill>
                    <a:srgbClr val="FF0000"/>
                  </a:solidFill>
                  <a:ea typeface="微软雅黑" pitchFamily="34" charset="-122"/>
                  <a:cs typeface="Times New Roman" pitchFamily="18" charset="0"/>
                </a:endParaRPr>
              </a:p>
            </p:txBody>
          </p:sp>
        </p:grpSp>
        <p:sp>
          <p:nvSpPr>
            <p:cNvPr id="27" name="圆角矩形 26"/>
            <p:cNvSpPr/>
            <p:nvPr/>
          </p:nvSpPr>
          <p:spPr bwMode="auto">
            <a:xfrm>
              <a:off x="647564" y="1722512"/>
              <a:ext cx="2102532" cy="554360"/>
            </a:xfrm>
            <a:prstGeom prst="roundRect">
              <a:avLst/>
            </a:prstGeom>
            <a:solidFill>
              <a:schemeClr val="accent2"/>
            </a:solidFill>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vert="horz" wrap="square" lIns="91440" tIns="54000" rIns="91440" bIns="45720" numCol="1" rtlCol="0" anchor="ctr" anchorCtr="1" compatLnSpc="1"/>
            <a:lstStyle/>
            <a:p>
              <a:pPr marL="0" marR="0" indent="0" algn="l" defTabSz="914400" rtl="0" eaLnBrk="1" fontAlgn="base" latinLnBrk="0" hangingPunct="1">
                <a:spcBef>
                  <a:spcPct val="0"/>
                </a:spcBef>
                <a:spcAft>
                  <a:spcPct val="0"/>
                </a:spcAft>
                <a:buClrTx/>
                <a:buSzTx/>
                <a:buFontTx/>
                <a:buNone/>
              </a:pPr>
              <a:r>
                <a:rPr kumimoji="0" lang="zh-CN" altLang="en-US" sz="2800" b="1" i="0" u="none" strike="noStrike" cap="none" normalizeH="0" baseline="0" dirty="0" smtClean="0">
                  <a:ln>
                    <a:noFill/>
                  </a:ln>
                  <a:solidFill>
                    <a:schemeClr val="bg1"/>
                  </a:solidFill>
                  <a:effectLst/>
                  <a:latin typeface="微软雅黑" pitchFamily="34" charset="-122"/>
                  <a:ea typeface="微软雅黑" pitchFamily="34" charset="-122"/>
                </a:rPr>
                <a:t>第三部分</a:t>
              </a:r>
            </a:p>
          </p:txBody>
        </p:sp>
      </p:grpSp>
      <p:grpSp>
        <p:nvGrpSpPr>
          <p:cNvPr id="30" name="组合 29"/>
          <p:cNvGrpSpPr/>
          <p:nvPr/>
        </p:nvGrpSpPr>
        <p:grpSpPr>
          <a:xfrm>
            <a:off x="1836366" y="4797152"/>
            <a:ext cx="5399930" cy="612701"/>
            <a:chOff x="647564" y="1722512"/>
            <a:chExt cx="6445386" cy="612701"/>
          </a:xfrm>
        </p:grpSpPr>
        <p:grpSp>
          <p:nvGrpSpPr>
            <p:cNvPr id="31" name="Group 92"/>
            <p:cNvGrpSpPr/>
            <p:nvPr/>
          </p:nvGrpSpPr>
          <p:grpSpPr bwMode="auto">
            <a:xfrm>
              <a:off x="682907" y="1755775"/>
              <a:ext cx="6410043" cy="579438"/>
              <a:chOff x="589" y="1247"/>
              <a:chExt cx="3971" cy="371"/>
            </a:xfrm>
          </p:grpSpPr>
          <p:sp>
            <p:nvSpPr>
              <p:cNvPr id="33" name="Line 93"/>
              <p:cNvSpPr>
                <a:spLocks noChangeShapeType="1"/>
              </p:cNvSpPr>
              <p:nvPr/>
            </p:nvSpPr>
            <p:spPr bwMode="gray">
              <a:xfrm>
                <a:off x="589" y="1604"/>
                <a:ext cx="3971" cy="14"/>
              </a:xfrm>
              <a:prstGeom prst="line">
                <a:avLst/>
              </a:prstGeom>
              <a:noFill/>
              <a:ln w="25400">
                <a:solidFill>
                  <a:srgbClr val="C0C0C0"/>
                </a:solidFill>
                <a:prstDash val="sysDot"/>
                <a:round/>
                <a:tailEnd type="oval" w="med" len="med"/>
              </a:ln>
            </p:spPr>
            <p:txBody>
              <a:bodyPr wrap="none" anchor="ctr"/>
              <a:lstStyle/>
              <a:p>
                <a:endParaRPr lang="zh-CN" altLang="en-US">
                  <a:ea typeface="微软雅黑" pitchFamily="34" charset="-122"/>
                  <a:cs typeface="Times New Roman" pitchFamily="18" charset="0"/>
                </a:endParaRPr>
              </a:p>
            </p:txBody>
          </p:sp>
          <p:sp>
            <p:nvSpPr>
              <p:cNvPr id="34" name="Text Box 95"/>
              <p:cNvSpPr txBox="1">
                <a:spLocks noChangeArrowheads="1"/>
              </p:cNvSpPr>
              <p:nvPr/>
            </p:nvSpPr>
            <p:spPr bwMode="gray">
              <a:xfrm>
                <a:off x="1872" y="1247"/>
                <a:ext cx="2688" cy="312"/>
              </a:xfrm>
              <a:prstGeom prst="rect">
                <a:avLst/>
              </a:prstGeom>
              <a:noFill/>
              <a:ln w="9525" algn="ctr">
                <a:noFill/>
                <a:miter lim="800000"/>
              </a:ln>
            </p:spPr>
            <p:txBody>
              <a:bodyPr wrap="square" tIns="10800" anchor="ctr">
                <a:spAutoFit/>
              </a:bodyPr>
              <a:lstStyle/>
              <a:p>
                <a:pPr algn="ctr" eaLnBrk="0" hangingPunct="0"/>
                <a:r>
                  <a:rPr lang="zh-CN" altLang="en-US" sz="2800" dirty="0">
                    <a:solidFill>
                      <a:schemeClr val="tx1"/>
                    </a:solidFill>
                    <a:ea typeface="微软雅黑" pitchFamily="34" charset="-122"/>
                    <a:cs typeface="Times New Roman" pitchFamily="18" charset="0"/>
                  </a:rPr>
                  <a:t> </a:t>
                </a:r>
                <a:r>
                  <a:rPr lang="zh-CN" altLang="en-US" sz="2800" dirty="0" smtClean="0">
                    <a:solidFill>
                      <a:srgbClr val="FF0000"/>
                    </a:solidFill>
                    <a:ea typeface="微软雅黑" pitchFamily="34" charset="-122"/>
                    <a:cs typeface="Times New Roman" pitchFamily="18" charset="0"/>
                  </a:rPr>
                  <a:t>规划</a:t>
                </a:r>
                <a:r>
                  <a:rPr lang="zh-CN" altLang="en-US" sz="2800" dirty="0">
                    <a:solidFill>
                      <a:srgbClr val="FF0000"/>
                    </a:solidFill>
                    <a:ea typeface="微软雅黑" pitchFamily="34" charset="-122"/>
                    <a:cs typeface="Times New Roman" pitchFamily="18" charset="0"/>
                  </a:rPr>
                  <a:t>实施</a:t>
                </a:r>
              </a:p>
            </p:txBody>
          </p:sp>
        </p:grpSp>
        <p:sp>
          <p:nvSpPr>
            <p:cNvPr id="32" name="圆角矩形 31"/>
            <p:cNvSpPr/>
            <p:nvPr/>
          </p:nvSpPr>
          <p:spPr bwMode="auto">
            <a:xfrm>
              <a:off x="647564" y="1722512"/>
              <a:ext cx="2102532" cy="554360"/>
            </a:xfrm>
            <a:prstGeom prst="roundRect">
              <a:avLst/>
            </a:prstGeom>
            <a:solidFill>
              <a:schemeClr val="accent2"/>
            </a:solidFill>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vert="horz" wrap="square" lIns="91440" tIns="54000" rIns="91440" bIns="45720" numCol="1" rtlCol="0" anchor="ctr" anchorCtr="1" compatLnSpc="1"/>
            <a:lstStyle/>
            <a:p>
              <a:pPr marL="0" marR="0" indent="0" algn="l" defTabSz="914400" rtl="0" eaLnBrk="1" fontAlgn="base" latinLnBrk="0" hangingPunct="1">
                <a:spcBef>
                  <a:spcPct val="0"/>
                </a:spcBef>
                <a:spcAft>
                  <a:spcPct val="0"/>
                </a:spcAft>
                <a:buClrTx/>
                <a:buSzTx/>
                <a:buFontTx/>
                <a:buNone/>
              </a:pPr>
              <a:r>
                <a:rPr kumimoji="0" lang="zh-CN" altLang="en-US" sz="2800" b="1" i="0" u="none" strike="noStrike" cap="none" normalizeH="0" baseline="0" dirty="0" smtClean="0">
                  <a:ln>
                    <a:noFill/>
                  </a:ln>
                  <a:solidFill>
                    <a:schemeClr val="bg1"/>
                  </a:solidFill>
                  <a:effectLst/>
                  <a:latin typeface="微软雅黑" pitchFamily="34" charset="-122"/>
                  <a:ea typeface="微软雅黑" pitchFamily="34" charset="-122"/>
                </a:rPr>
                <a:t>第四部分</a:t>
              </a: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标题 1"/>
          <p:cNvSpPr>
            <a:spLocks noGrp="1"/>
          </p:cNvSpPr>
          <p:nvPr>
            <p:ph type="title"/>
          </p:nvPr>
        </p:nvSpPr>
        <p:spPr/>
        <p:txBody>
          <a:bodyPr/>
          <a:lstStyle/>
          <a:p>
            <a:pPr>
              <a:defRPr/>
            </a:pPr>
            <a:r>
              <a:rPr lang="zh-CN" altLang="en-US" dirty="0">
                <a:ea typeface="微软雅黑" pitchFamily="34" charset="-122"/>
              </a:rPr>
              <a:t>战略分析的方法</a:t>
            </a:r>
            <a:endParaRPr lang="zh-CN" altLang="en-US" dirty="0" smtClean="0">
              <a:latin typeface="Times New Roman" pitchFamily="18" charset="0"/>
              <a:ea typeface="微软雅黑" pitchFamily="34" charset="-122"/>
              <a:cs typeface="Times New Roman" pitchFamily="18" charset="0"/>
            </a:endParaRPr>
          </a:p>
        </p:txBody>
      </p:sp>
      <p:graphicFrame>
        <p:nvGraphicFramePr>
          <p:cNvPr id="4" name="内容占位符 3"/>
          <p:cNvGraphicFramePr>
            <a:graphicFrameLocks noGrp="1"/>
          </p:cNvGraphicFramePr>
          <p:nvPr>
            <p:ph idx="1"/>
          </p:nvPr>
        </p:nvGraphicFramePr>
        <p:xfrm>
          <a:off x="1214414" y="1142984"/>
          <a:ext cx="7534050" cy="50482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p:txBody>
          <a:bodyPr/>
          <a:lstStyle/>
          <a:p>
            <a:r>
              <a:rPr lang="zh-CN" altLang="en-US" dirty="0">
                <a:ea typeface="微软雅黑" pitchFamily="34" charset="-122"/>
              </a:rPr>
              <a:t>战略分析的方法</a:t>
            </a:r>
            <a:endParaRPr lang="zh-CN" altLang="en-US" dirty="0" smtClean="0">
              <a:ea typeface="微软雅黑" pitchFamily="34" charset="-122"/>
            </a:endParaRPr>
          </a:p>
        </p:txBody>
      </p:sp>
      <p:sp>
        <p:nvSpPr>
          <p:cNvPr id="134147" name="内容占位符 2"/>
          <p:cNvSpPr>
            <a:spLocks noGrp="1"/>
          </p:cNvSpPr>
          <p:nvPr>
            <p:ph idx="9"/>
          </p:nvPr>
        </p:nvSpPr>
        <p:spPr>
          <a:xfrm>
            <a:off x="500034" y="1357298"/>
            <a:ext cx="8424862" cy="4087926"/>
          </a:xfrm>
        </p:spPr>
        <p:txBody>
          <a:bodyPr/>
          <a:lstStyle/>
          <a:p>
            <a:r>
              <a:rPr lang="zh-CN" altLang="en-US" dirty="0" smtClean="0">
                <a:latin typeface="Times New Roman" pitchFamily="18" charset="0"/>
                <a:ea typeface="微软雅黑" pitchFamily="34" charset="-122"/>
                <a:cs typeface="Times New Roman" pitchFamily="18" charset="0"/>
              </a:rPr>
              <a:t>核心竞争力分析</a:t>
            </a:r>
            <a:endParaRPr lang="en-US" altLang="zh-CN" dirty="0" smtClean="0">
              <a:latin typeface="Times New Roman" pitchFamily="18" charset="0"/>
              <a:ea typeface="微软雅黑" pitchFamily="34" charset="-122"/>
              <a:cs typeface="Times New Roman" pitchFamily="18" charset="0"/>
            </a:endParaRPr>
          </a:p>
          <a:p>
            <a:pPr marL="628650" lvl="1" indent="0">
              <a:lnSpc>
                <a:spcPct val="150000"/>
              </a:lnSpc>
              <a:spcBef>
                <a:spcPts val="600"/>
              </a:spcBef>
              <a:buFont typeface="Arial" charset="0"/>
              <a:buNone/>
            </a:pPr>
            <a:r>
              <a:rPr lang="zh-CN" altLang="en-US" sz="1800" dirty="0" smtClean="0">
                <a:latin typeface="Times New Roman" pitchFamily="18" charset="0"/>
                <a:ea typeface="微软雅黑" pitchFamily="34" charset="-122"/>
                <a:cs typeface="Times New Roman" pitchFamily="18" charset="0"/>
              </a:rPr>
              <a:t>１</a:t>
            </a:r>
            <a:r>
              <a:rPr lang="en-US" altLang="zh-CN" sz="1800" dirty="0" smtClean="0">
                <a:latin typeface="Times New Roman" pitchFamily="18" charset="0"/>
                <a:ea typeface="微软雅黑" pitchFamily="34" charset="-122"/>
                <a:cs typeface="Times New Roman" pitchFamily="18" charset="0"/>
              </a:rPr>
              <a:t>.</a:t>
            </a:r>
            <a:r>
              <a:rPr lang="zh-CN" altLang="en-US" sz="1800" dirty="0" smtClean="0">
                <a:latin typeface="Times New Roman" pitchFamily="18" charset="0"/>
                <a:ea typeface="微软雅黑" pitchFamily="34" charset="-122"/>
                <a:cs typeface="Times New Roman" pitchFamily="18" charset="0"/>
              </a:rPr>
              <a:t>独特性：</a:t>
            </a:r>
            <a:r>
              <a:rPr lang="zh-CN" altLang="en-US" sz="1800" dirty="0" smtClean="0">
                <a:solidFill>
                  <a:schemeClr val="tx1"/>
                </a:solidFill>
                <a:latin typeface="Times New Roman" pitchFamily="18" charset="0"/>
                <a:ea typeface="微软雅黑" pitchFamily="34" charset="-122"/>
                <a:cs typeface="Times New Roman" pitchFamily="18" charset="0"/>
              </a:rPr>
              <a:t>比竞争对手具有领先性或差异性，难以被其他学校所复制和模仿</a:t>
            </a:r>
          </a:p>
          <a:p>
            <a:pPr marL="628650" lvl="1" indent="0">
              <a:lnSpc>
                <a:spcPct val="150000"/>
              </a:lnSpc>
              <a:spcBef>
                <a:spcPts val="600"/>
              </a:spcBef>
              <a:buFont typeface="Arial" charset="0"/>
              <a:buNone/>
            </a:pPr>
            <a:r>
              <a:rPr lang="zh-CN" altLang="en-US" sz="1800" dirty="0" smtClean="0">
                <a:latin typeface="Times New Roman" pitchFamily="18" charset="0"/>
                <a:ea typeface="微软雅黑" pitchFamily="34" charset="-122"/>
                <a:cs typeface="Times New Roman" pitchFamily="18" charset="0"/>
              </a:rPr>
              <a:t>２</a:t>
            </a:r>
            <a:r>
              <a:rPr lang="en-US" altLang="zh-CN" sz="1800" dirty="0" smtClean="0">
                <a:latin typeface="Times New Roman" pitchFamily="18" charset="0"/>
                <a:ea typeface="微软雅黑" pitchFamily="34" charset="-122"/>
                <a:cs typeface="Times New Roman" pitchFamily="18" charset="0"/>
              </a:rPr>
              <a:t>.</a:t>
            </a:r>
            <a:r>
              <a:rPr lang="zh-CN" altLang="en-US" sz="1800" dirty="0" smtClean="0">
                <a:latin typeface="Times New Roman" pitchFamily="18" charset="0"/>
                <a:ea typeface="微软雅黑" pitchFamily="34" charset="-122"/>
                <a:cs typeface="Times New Roman" pitchFamily="18" charset="0"/>
              </a:rPr>
              <a:t>持久性：</a:t>
            </a:r>
            <a:r>
              <a:rPr lang="zh-CN" altLang="en-US" sz="1800" dirty="0" smtClean="0">
                <a:solidFill>
                  <a:schemeClr val="tx1"/>
                </a:solidFill>
                <a:latin typeface="Times New Roman" pitchFamily="18" charset="0"/>
                <a:ea typeface="微软雅黑" pitchFamily="34" charset="-122"/>
                <a:cs typeface="Times New Roman" pitchFamily="18" charset="0"/>
              </a:rPr>
              <a:t>是学校在长期发展中以特定的方式、沿特定的发展轨迹逐步积累起来的，且能不断开发和维护 </a:t>
            </a:r>
          </a:p>
          <a:p>
            <a:pPr marL="628650" lvl="1" indent="0">
              <a:lnSpc>
                <a:spcPct val="150000"/>
              </a:lnSpc>
              <a:spcBef>
                <a:spcPts val="600"/>
              </a:spcBef>
              <a:buFont typeface="Arial" charset="0"/>
              <a:buNone/>
            </a:pPr>
            <a:r>
              <a:rPr lang="zh-CN" altLang="en-US" sz="1800" dirty="0" smtClean="0">
                <a:latin typeface="Times New Roman" pitchFamily="18" charset="0"/>
                <a:ea typeface="微软雅黑" pitchFamily="34" charset="-122"/>
                <a:cs typeface="Times New Roman" pitchFamily="18" charset="0"/>
              </a:rPr>
              <a:t>３</a:t>
            </a:r>
            <a:r>
              <a:rPr lang="en-US" altLang="zh-CN" sz="1800" dirty="0" smtClean="0">
                <a:latin typeface="Times New Roman" pitchFamily="18" charset="0"/>
                <a:ea typeface="微软雅黑" pitchFamily="34" charset="-122"/>
                <a:cs typeface="Times New Roman" pitchFamily="18" charset="0"/>
              </a:rPr>
              <a:t>.</a:t>
            </a:r>
            <a:r>
              <a:rPr lang="zh-CN" altLang="en-US" sz="1800" dirty="0" smtClean="0">
                <a:latin typeface="Times New Roman" pitchFamily="18" charset="0"/>
                <a:ea typeface="微软雅黑" pitchFamily="34" charset="-122"/>
                <a:cs typeface="Times New Roman" pitchFamily="18" charset="0"/>
              </a:rPr>
              <a:t>核心性：</a:t>
            </a:r>
            <a:r>
              <a:rPr lang="zh-CN" altLang="en-US" sz="1800" dirty="0" smtClean="0">
                <a:solidFill>
                  <a:schemeClr val="tx1"/>
                </a:solidFill>
                <a:latin typeface="Times New Roman" pitchFamily="18" charset="0"/>
                <a:ea typeface="微软雅黑" pitchFamily="34" charset="-122"/>
                <a:cs typeface="Times New Roman" pitchFamily="18" charset="0"/>
              </a:rPr>
              <a:t>能与学校关键成功因素或者关键目标密切关联</a:t>
            </a:r>
          </a:p>
          <a:p>
            <a:pPr marL="628650" lvl="1" indent="0">
              <a:lnSpc>
                <a:spcPct val="150000"/>
              </a:lnSpc>
              <a:spcBef>
                <a:spcPts val="600"/>
              </a:spcBef>
              <a:buFont typeface="Arial" charset="0"/>
              <a:buNone/>
            </a:pPr>
            <a:r>
              <a:rPr lang="zh-CN" altLang="en-US" sz="1800" dirty="0" smtClean="0">
                <a:latin typeface="Times New Roman" pitchFamily="18" charset="0"/>
                <a:ea typeface="微软雅黑" pitchFamily="34" charset="-122"/>
                <a:cs typeface="Times New Roman" pitchFamily="18" charset="0"/>
              </a:rPr>
              <a:t>４</a:t>
            </a:r>
            <a:r>
              <a:rPr lang="en-US" altLang="zh-CN" sz="1800" dirty="0" smtClean="0">
                <a:latin typeface="Times New Roman" pitchFamily="18" charset="0"/>
                <a:ea typeface="微软雅黑" pitchFamily="34" charset="-122"/>
                <a:cs typeface="Times New Roman" pitchFamily="18" charset="0"/>
              </a:rPr>
              <a:t>.</a:t>
            </a:r>
            <a:r>
              <a:rPr lang="zh-CN" altLang="en-US" sz="1800" dirty="0" smtClean="0">
                <a:latin typeface="Times New Roman" pitchFamily="18" charset="0"/>
                <a:ea typeface="微软雅黑" pitchFamily="34" charset="-122"/>
                <a:cs typeface="Times New Roman" pitchFamily="18" charset="0"/>
              </a:rPr>
              <a:t>稀缺性：</a:t>
            </a:r>
            <a:r>
              <a:rPr lang="zh-CN" altLang="en-US" sz="1800" dirty="0" smtClean="0">
                <a:solidFill>
                  <a:schemeClr val="tx1"/>
                </a:solidFill>
                <a:latin typeface="Times New Roman" pitchFamily="18" charset="0"/>
                <a:ea typeface="微软雅黑" pitchFamily="34" charset="-122"/>
                <a:cs typeface="Times New Roman" pitchFamily="18" charset="0"/>
              </a:rPr>
              <a:t>仅为极少学校所能够拥有（竞争性资源）</a:t>
            </a:r>
            <a:endParaRPr lang="en-US" altLang="zh-CN" sz="1800" dirty="0" smtClean="0">
              <a:solidFill>
                <a:schemeClr val="tx1"/>
              </a:solidFill>
              <a:latin typeface="Times New Roman" pitchFamily="18" charset="0"/>
              <a:ea typeface="微软雅黑" pitchFamily="34" charset="-122"/>
              <a:cs typeface="Times New Roman" pitchFamily="18" charset="0"/>
            </a:endParaRPr>
          </a:p>
          <a:p>
            <a:pPr marL="628650" lvl="1" indent="0">
              <a:lnSpc>
                <a:spcPct val="150000"/>
              </a:lnSpc>
              <a:spcBef>
                <a:spcPts val="600"/>
              </a:spcBef>
              <a:buFont typeface="Arial" charset="0"/>
              <a:buNone/>
            </a:pPr>
            <a:endParaRPr lang="zh-CN" altLang="en-US" sz="1800" dirty="0" smtClean="0">
              <a:solidFill>
                <a:schemeClr val="tx1"/>
              </a:solidFill>
              <a:latin typeface="Times New Roman" pitchFamily="18" charset="0"/>
              <a:ea typeface="微软雅黑" pitchFamily="34" charset="-122"/>
              <a:cs typeface="Times New Roman" pitchFamily="18" charset="0"/>
            </a:endParaRPr>
          </a:p>
        </p:txBody>
      </p:sp>
      <p:sp>
        <p:nvSpPr>
          <p:cNvPr id="3" name="圆角矩形 2"/>
          <p:cNvSpPr/>
          <p:nvPr/>
        </p:nvSpPr>
        <p:spPr bwMode="auto">
          <a:xfrm>
            <a:off x="571472" y="4714884"/>
            <a:ext cx="1872208" cy="921814"/>
          </a:xfrm>
          <a:prstGeom prst="roundRect">
            <a:avLst/>
          </a:prstGeom>
          <a:ln>
            <a:headEnd type="none" w="med" len="med"/>
            <a:tailEnd type="triangle" w="med" len="med"/>
          </a:ln>
        </p:spPr>
        <p:style>
          <a:lnRef idx="2">
            <a:schemeClr val="accent6"/>
          </a:lnRef>
          <a:fillRef idx="1">
            <a:schemeClr val="lt1"/>
          </a:fillRef>
          <a:effectRef idx="0">
            <a:schemeClr val="accent6"/>
          </a:effectRef>
          <a:fontRef idx="minor">
            <a:schemeClr val="dk1"/>
          </a:fontRef>
        </p:style>
        <p:txBody>
          <a:bodyPr vert="horz" wrap="square" lIns="90000" tIns="46800" rIns="90000" bIns="46800" numCol="1" rtlCol="0" anchor="t" anchorCtr="0" compatLnSpc="1">
            <a:spAutoFit/>
          </a:bodyPr>
          <a:lstStyle/>
          <a:p>
            <a:pPr algn="ctr"/>
            <a:r>
              <a:rPr kumimoji="0" lang="zh-CN" altLang="en-US" sz="2400" i="0" u="none" strike="noStrike" cap="none" normalizeH="0" baseline="0" dirty="0" smtClean="0">
                <a:ln>
                  <a:noFill/>
                </a:ln>
                <a:solidFill>
                  <a:schemeClr val="tx1"/>
                </a:solidFill>
                <a:effectLst/>
                <a:latin typeface="微软雅黑" pitchFamily="34" charset="-122"/>
                <a:ea typeface="微软雅黑" pitchFamily="34" charset="-122"/>
              </a:rPr>
              <a:t>重视</a:t>
            </a:r>
            <a:r>
              <a:rPr lang="zh-CN" altLang="en-US" sz="2400" dirty="0" smtClean="0">
                <a:solidFill>
                  <a:schemeClr val="tx1"/>
                </a:solidFill>
                <a:latin typeface="微软雅黑" pitchFamily="34" charset="-122"/>
                <a:ea typeface="微软雅黑" pitchFamily="34" charset="-122"/>
              </a:rPr>
              <a:t>学生的培养传</a:t>
            </a:r>
            <a:r>
              <a:rPr kumimoji="0" lang="zh-CN" altLang="en-US" sz="2400" i="0" u="none" strike="noStrike" cap="none" normalizeH="0" baseline="0" dirty="0" smtClean="0">
                <a:ln>
                  <a:noFill/>
                </a:ln>
                <a:solidFill>
                  <a:schemeClr val="tx1"/>
                </a:solidFill>
                <a:effectLst/>
                <a:latin typeface="微软雅黑" pitchFamily="34" charset="-122"/>
                <a:ea typeface="微软雅黑" pitchFamily="34" charset="-122"/>
              </a:rPr>
              <a:t>统</a:t>
            </a:r>
          </a:p>
        </p:txBody>
      </p:sp>
      <p:sp>
        <p:nvSpPr>
          <p:cNvPr id="5" name="圆角矩形 4"/>
          <p:cNvSpPr/>
          <p:nvPr/>
        </p:nvSpPr>
        <p:spPr bwMode="auto">
          <a:xfrm>
            <a:off x="2643174" y="4714884"/>
            <a:ext cx="1872208" cy="921814"/>
          </a:xfrm>
          <a:prstGeom prst="roundRect">
            <a:avLst/>
          </a:prstGeom>
          <a:ln>
            <a:headEnd type="none" w="med" len="med"/>
            <a:tailEnd type="triangle" w="med" len="med"/>
          </a:ln>
        </p:spPr>
        <p:style>
          <a:lnRef idx="2">
            <a:schemeClr val="accent6"/>
          </a:lnRef>
          <a:fillRef idx="1">
            <a:schemeClr val="lt1"/>
          </a:fillRef>
          <a:effectRef idx="0">
            <a:schemeClr val="accent6"/>
          </a:effectRef>
          <a:fontRef idx="minor">
            <a:schemeClr val="dk1"/>
          </a:fontRef>
        </p:style>
        <p:txBody>
          <a:bodyPr vert="horz" wrap="square" lIns="90000" tIns="46800" rIns="90000" bIns="46800" numCol="1" rtlCol="0" anchor="t" anchorCtr="0" compatLnSpc="1">
            <a:spAutoFit/>
          </a:bodyPr>
          <a:lstStyle/>
          <a:p>
            <a:pPr marL="0" marR="0" indent="0" algn="ctr" defTabSz="914400" rtl="0" eaLnBrk="1" fontAlgn="base" latinLnBrk="0" hangingPunct="1">
              <a:spcBef>
                <a:spcPct val="0"/>
              </a:spcBef>
              <a:spcAft>
                <a:spcPct val="0"/>
              </a:spcAft>
              <a:buClrTx/>
              <a:buSzTx/>
              <a:buFontTx/>
              <a:buNone/>
            </a:pPr>
            <a:r>
              <a:rPr kumimoji="0" lang="zh-CN" altLang="en-US" sz="2400" i="0" u="none" strike="noStrike" cap="none" normalizeH="0" baseline="0" dirty="0" smtClean="0">
                <a:ln>
                  <a:noFill/>
                </a:ln>
                <a:solidFill>
                  <a:schemeClr val="tx1"/>
                </a:solidFill>
                <a:effectLst/>
                <a:latin typeface="微软雅黑" pitchFamily="34" charset="-122"/>
                <a:ea typeface="微软雅黑" pitchFamily="34" charset="-122"/>
              </a:rPr>
              <a:t>百年高校的校友优势</a:t>
            </a:r>
          </a:p>
        </p:txBody>
      </p:sp>
      <p:sp>
        <p:nvSpPr>
          <p:cNvPr id="6" name="圆角矩形 5"/>
          <p:cNvSpPr/>
          <p:nvPr/>
        </p:nvSpPr>
        <p:spPr bwMode="auto">
          <a:xfrm>
            <a:off x="4714876" y="4714884"/>
            <a:ext cx="1872208" cy="921814"/>
          </a:xfrm>
          <a:prstGeom prst="roundRect">
            <a:avLst/>
          </a:prstGeom>
          <a:ln>
            <a:headEnd type="none" w="med" len="med"/>
            <a:tailEnd type="triangle" w="med" len="med"/>
          </a:ln>
        </p:spPr>
        <p:style>
          <a:lnRef idx="2">
            <a:schemeClr val="accent6"/>
          </a:lnRef>
          <a:fillRef idx="1">
            <a:schemeClr val="lt1"/>
          </a:fillRef>
          <a:effectRef idx="0">
            <a:schemeClr val="accent6"/>
          </a:effectRef>
          <a:fontRef idx="minor">
            <a:schemeClr val="dk1"/>
          </a:fontRef>
        </p:style>
        <p:txBody>
          <a:bodyPr vert="horz" wrap="square" lIns="90000" tIns="46800" rIns="90000" bIns="46800" numCol="1" rtlCol="0" anchor="t" anchorCtr="0" compatLnSpc="1">
            <a:spAutoFit/>
          </a:bodyPr>
          <a:lstStyle/>
          <a:p>
            <a:pPr marL="0" marR="0" indent="0" algn="ctr" defTabSz="914400" rtl="0" eaLnBrk="1" fontAlgn="base" latinLnBrk="0" hangingPunct="1">
              <a:spcBef>
                <a:spcPct val="0"/>
              </a:spcBef>
              <a:spcAft>
                <a:spcPct val="0"/>
              </a:spcAft>
              <a:buClrTx/>
              <a:buSzTx/>
              <a:buFontTx/>
              <a:buNone/>
            </a:pPr>
            <a:r>
              <a:rPr kumimoji="0" lang="zh-CN" altLang="en-US" sz="2400" i="0" u="none" strike="noStrike" cap="none" normalizeH="0" baseline="0" dirty="0" smtClean="0">
                <a:ln>
                  <a:noFill/>
                </a:ln>
                <a:solidFill>
                  <a:schemeClr val="tx1"/>
                </a:solidFill>
                <a:effectLst/>
                <a:latin typeface="微软雅黑" pitchFamily="34" charset="-122"/>
                <a:ea typeface="微软雅黑" pitchFamily="34" charset="-122"/>
              </a:rPr>
              <a:t>地处杭州的地缘优势</a:t>
            </a:r>
          </a:p>
        </p:txBody>
      </p:sp>
      <p:sp>
        <p:nvSpPr>
          <p:cNvPr id="7" name="圆角矩形 6"/>
          <p:cNvSpPr/>
          <p:nvPr/>
        </p:nvSpPr>
        <p:spPr bwMode="auto">
          <a:xfrm>
            <a:off x="6715140" y="4714884"/>
            <a:ext cx="1872208" cy="921814"/>
          </a:xfrm>
          <a:prstGeom prst="roundRect">
            <a:avLst/>
          </a:prstGeom>
          <a:ln>
            <a:headEnd type="none" w="med" len="med"/>
            <a:tailEnd type="triangle" w="med" len="med"/>
          </a:ln>
        </p:spPr>
        <p:style>
          <a:lnRef idx="2">
            <a:schemeClr val="accent6"/>
          </a:lnRef>
          <a:fillRef idx="1">
            <a:schemeClr val="lt1"/>
          </a:fillRef>
          <a:effectRef idx="0">
            <a:schemeClr val="accent6"/>
          </a:effectRef>
          <a:fontRef idx="minor">
            <a:schemeClr val="dk1"/>
          </a:fontRef>
        </p:style>
        <p:txBody>
          <a:bodyPr vert="horz" wrap="square" lIns="90000" tIns="46800" rIns="90000" bIns="46800" numCol="1" rtlCol="0" anchor="t" anchorCtr="0" compatLnSpc="1">
            <a:spAutoFit/>
          </a:bodyPr>
          <a:lstStyle/>
          <a:p>
            <a:pPr marL="0" marR="0" indent="0" algn="ctr" defTabSz="914400" rtl="0" eaLnBrk="1" fontAlgn="base" latinLnBrk="0" hangingPunct="1">
              <a:spcBef>
                <a:spcPct val="0"/>
              </a:spcBef>
              <a:spcAft>
                <a:spcPct val="0"/>
              </a:spcAft>
              <a:buClrTx/>
              <a:buSzTx/>
              <a:buFontTx/>
              <a:buNone/>
            </a:pPr>
            <a:r>
              <a:rPr kumimoji="0" lang="zh-CN" altLang="en-US" sz="2400" i="0" u="none" strike="noStrike" cap="none" normalizeH="0" baseline="0" dirty="0" smtClean="0">
                <a:ln>
                  <a:noFill/>
                </a:ln>
                <a:solidFill>
                  <a:schemeClr val="tx1"/>
                </a:solidFill>
                <a:effectLst/>
                <a:latin typeface="微软雅黑" pitchFamily="34" charset="-122"/>
                <a:ea typeface="微软雅黑" pitchFamily="34" charset="-122"/>
              </a:rPr>
              <a:t>资源充裕的校园优势</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bwMode="auto">
          <a:xfrm>
            <a:off x="0" y="188913"/>
            <a:ext cx="9144000" cy="688975"/>
          </a:xfrm>
          <a:prstGeom prst="rect">
            <a:avLst/>
          </a:prstGeom>
          <a:noFill/>
          <a:ln>
            <a:miter lim="800000"/>
          </a:ln>
        </p:spPr>
        <p:txBody>
          <a:bodyPr/>
          <a:lstStyle/>
          <a:p>
            <a:r>
              <a:rPr lang="en-US" altLang="zh-CN" dirty="0" smtClean="0">
                <a:latin typeface="Times New Roman" pitchFamily="18" charset="0"/>
                <a:ea typeface="微软雅黑" pitchFamily="34" charset="-122"/>
                <a:cs typeface="Times New Roman" pitchFamily="18" charset="0"/>
              </a:rPr>
              <a:t/>
            </a:r>
            <a:br>
              <a:rPr lang="en-US" altLang="zh-CN" dirty="0" smtClean="0">
                <a:latin typeface="Times New Roman" pitchFamily="18" charset="0"/>
                <a:ea typeface="微软雅黑" pitchFamily="34" charset="-122"/>
                <a:cs typeface="Times New Roman" pitchFamily="18" charset="0"/>
              </a:rPr>
            </a:br>
            <a:r>
              <a:rPr lang="en-US" altLang="zh-CN" dirty="0" smtClean="0">
                <a:latin typeface="Times New Roman" pitchFamily="18" charset="0"/>
                <a:ea typeface="微软雅黑" pitchFamily="34" charset="-122"/>
                <a:cs typeface="Times New Roman" pitchFamily="18" charset="0"/>
              </a:rPr>
              <a:t/>
            </a:r>
            <a:br>
              <a:rPr lang="en-US" altLang="zh-CN" dirty="0" smtClean="0">
                <a:latin typeface="Times New Roman" pitchFamily="18" charset="0"/>
                <a:ea typeface="微软雅黑" pitchFamily="34" charset="-122"/>
                <a:cs typeface="Times New Roman" pitchFamily="18" charset="0"/>
              </a:rPr>
            </a:br>
            <a:r>
              <a:rPr lang="en-US" altLang="zh-CN" dirty="0" smtClean="0">
                <a:latin typeface="Times New Roman" pitchFamily="18" charset="0"/>
                <a:ea typeface="微软雅黑" pitchFamily="34" charset="-122"/>
                <a:cs typeface="Times New Roman" pitchFamily="18" charset="0"/>
              </a:rPr>
              <a:t/>
            </a:r>
            <a:br>
              <a:rPr lang="en-US" altLang="zh-CN" dirty="0" smtClean="0">
                <a:latin typeface="Times New Roman" pitchFamily="18" charset="0"/>
                <a:ea typeface="微软雅黑" pitchFamily="34" charset="-122"/>
                <a:cs typeface="Times New Roman" pitchFamily="18" charset="0"/>
              </a:rPr>
            </a:br>
            <a:r>
              <a:rPr lang="zh-CN" altLang="en-US" dirty="0" smtClean="0">
                <a:latin typeface="Times New Roman" pitchFamily="18" charset="0"/>
                <a:ea typeface="微软雅黑" pitchFamily="34" charset="-122"/>
                <a:cs typeface="Times New Roman" pitchFamily="18" charset="0"/>
              </a:rPr>
              <a:t>汇报内容</a:t>
            </a:r>
          </a:p>
        </p:txBody>
      </p:sp>
      <p:grpSp>
        <p:nvGrpSpPr>
          <p:cNvPr id="19" name="组合 18"/>
          <p:cNvGrpSpPr/>
          <p:nvPr/>
        </p:nvGrpSpPr>
        <p:grpSpPr>
          <a:xfrm>
            <a:off x="1980382" y="1736179"/>
            <a:ext cx="5399930" cy="612701"/>
            <a:chOff x="647564" y="1722512"/>
            <a:chExt cx="6445386" cy="612701"/>
          </a:xfrm>
        </p:grpSpPr>
        <p:grpSp>
          <p:nvGrpSpPr>
            <p:cNvPr id="4101" name="Group 92"/>
            <p:cNvGrpSpPr/>
            <p:nvPr/>
          </p:nvGrpSpPr>
          <p:grpSpPr bwMode="auto">
            <a:xfrm>
              <a:off x="682907" y="1755775"/>
              <a:ext cx="6410043" cy="579438"/>
              <a:chOff x="589" y="1247"/>
              <a:chExt cx="3971" cy="371"/>
            </a:xfrm>
          </p:grpSpPr>
          <p:sp>
            <p:nvSpPr>
              <p:cNvPr id="4102" name="Line 93"/>
              <p:cNvSpPr>
                <a:spLocks noChangeShapeType="1"/>
              </p:cNvSpPr>
              <p:nvPr/>
            </p:nvSpPr>
            <p:spPr bwMode="gray">
              <a:xfrm>
                <a:off x="589" y="1604"/>
                <a:ext cx="3971" cy="14"/>
              </a:xfrm>
              <a:prstGeom prst="line">
                <a:avLst/>
              </a:prstGeom>
              <a:noFill/>
              <a:ln w="25400">
                <a:solidFill>
                  <a:srgbClr val="C0C0C0"/>
                </a:solidFill>
                <a:prstDash val="sysDot"/>
                <a:round/>
                <a:tailEnd type="oval" w="med" len="med"/>
              </a:ln>
            </p:spPr>
            <p:txBody>
              <a:bodyPr wrap="none" anchor="ctr"/>
              <a:lstStyle/>
              <a:p>
                <a:endParaRPr lang="zh-CN" altLang="en-US">
                  <a:ea typeface="微软雅黑" pitchFamily="34" charset="-122"/>
                  <a:cs typeface="Times New Roman" pitchFamily="18" charset="0"/>
                </a:endParaRPr>
              </a:p>
            </p:txBody>
          </p:sp>
          <p:sp>
            <p:nvSpPr>
              <p:cNvPr id="4104" name="Text Box 95"/>
              <p:cNvSpPr txBox="1">
                <a:spLocks noChangeArrowheads="1"/>
              </p:cNvSpPr>
              <p:nvPr/>
            </p:nvSpPr>
            <p:spPr bwMode="gray">
              <a:xfrm>
                <a:off x="1872" y="1247"/>
                <a:ext cx="2688" cy="312"/>
              </a:xfrm>
              <a:prstGeom prst="rect">
                <a:avLst/>
              </a:prstGeom>
              <a:noFill/>
              <a:ln w="9525" algn="ctr">
                <a:noFill/>
                <a:miter lim="800000"/>
              </a:ln>
            </p:spPr>
            <p:txBody>
              <a:bodyPr wrap="square" tIns="10800" anchor="ctr">
                <a:spAutoFit/>
              </a:bodyPr>
              <a:lstStyle/>
              <a:p>
                <a:pPr algn="ctr" eaLnBrk="0" hangingPunct="0"/>
                <a:r>
                  <a:rPr lang="zh-CN" altLang="en-US" sz="2800" dirty="0">
                    <a:solidFill>
                      <a:srgbClr val="C00000"/>
                    </a:solidFill>
                    <a:ea typeface="微软雅黑" pitchFamily="34" charset="-122"/>
                    <a:cs typeface="Times New Roman" pitchFamily="18" charset="0"/>
                  </a:rPr>
                  <a:t> </a:t>
                </a:r>
                <a:r>
                  <a:rPr lang="zh-CN" altLang="en-US" sz="2800" dirty="0">
                    <a:solidFill>
                      <a:schemeClr val="tx1"/>
                    </a:solidFill>
                    <a:ea typeface="微软雅黑" pitchFamily="34" charset="-122"/>
                    <a:cs typeface="Times New Roman" pitchFamily="18" charset="0"/>
                  </a:rPr>
                  <a:t>何为</a:t>
                </a:r>
                <a:r>
                  <a:rPr lang="zh-CN" altLang="en-US" sz="2800" dirty="0" smtClean="0">
                    <a:solidFill>
                      <a:schemeClr val="tx1"/>
                    </a:solidFill>
                    <a:ea typeface="微软雅黑" pitchFamily="34" charset="-122"/>
                    <a:cs typeface="Times New Roman" pitchFamily="18" charset="0"/>
                  </a:rPr>
                  <a:t>规划</a:t>
                </a:r>
                <a:endParaRPr lang="zh-CN" altLang="en-US" sz="2800" dirty="0">
                  <a:solidFill>
                    <a:schemeClr val="tx1"/>
                  </a:solidFill>
                  <a:ea typeface="微软雅黑" pitchFamily="34" charset="-122"/>
                  <a:cs typeface="Times New Roman" pitchFamily="18" charset="0"/>
                </a:endParaRPr>
              </a:p>
            </p:txBody>
          </p:sp>
        </p:grpSp>
        <p:sp>
          <p:nvSpPr>
            <p:cNvPr id="18" name="圆角矩形 17"/>
            <p:cNvSpPr/>
            <p:nvPr/>
          </p:nvSpPr>
          <p:spPr bwMode="auto">
            <a:xfrm>
              <a:off x="647564" y="1722512"/>
              <a:ext cx="2102532" cy="554360"/>
            </a:xfrm>
            <a:prstGeom prst="roundRect">
              <a:avLst/>
            </a:prstGeom>
            <a:solidFill>
              <a:schemeClr val="accent2"/>
            </a:solidFill>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vert="horz" wrap="square" lIns="91440" tIns="54000" rIns="91440" bIns="45720" numCol="1" rtlCol="0" anchor="ctr" anchorCtr="1" compatLnSpc="1"/>
            <a:lstStyle/>
            <a:p>
              <a:pPr marL="0" marR="0" indent="0" algn="l" defTabSz="914400" rtl="0" eaLnBrk="1" fontAlgn="base" latinLnBrk="0" hangingPunct="1">
                <a:spcBef>
                  <a:spcPct val="0"/>
                </a:spcBef>
                <a:spcAft>
                  <a:spcPct val="0"/>
                </a:spcAft>
                <a:buClrTx/>
                <a:buSzTx/>
                <a:buFontTx/>
                <a:buNone/>
              </a:pPr>
              <a:r>
                <a:rPr kumimoji="0" lang="zh-CN" altLang="en-US" sz="2800" b="1" i="0" u="none" strike="noStrike" cap="none" normalizeH="0" baseline="0" dirty="0" smtClean="0">
                  <a:ln>
                    <a:noFill/>
                  </a:ln>
                  <a:solidFill>
                    <a:schemeClr val="bg1"/>
                  </a:solidFill>
                  <a:effectLst/>
                  <a:latin typeface="微软雅黑" pitchFamily="34" charset="-122"/>
                  <a:ea typeface="微软雅黑" pitchFamily="34" charset="-122"/>
                </a:rPr>
                <a:t>第一部分</a:t>
              </a:r>
            </a:p>
          </p:txBody>
        </p:sp>
      </p:grpSp>
      <p:grpSp>
        <p:nvGrpSpPr>
          <p:cNvPr id="20" name="组合 19"/>
          <p:cNvGrpSpPr/>
          <p:nvPr/>
        </p:nvGrpSpPr>
        <p:grpSpPr>
          <a:xfrm>
            <a:off x="1980382" y="2756503"/>
            <a:ext cx="5399930" cy="612701"/>
            <a:chOff x="647564" y="1722512"/>
            <a:chExt cx="6445386" cy="612701"/>
          </a:xfrm>
        </p:grpSpPr>
        <p:grpSp>
          <p:nvGrpSpPr>
            <p:cNvPr id="21" name="Group 92"/>
            <p:cNvGrpSpPr/>
            <p:nvPr/>
          </p:nvGrpSpPr>
          <p:grpSpPr bwMode="auto">
            <a:xfrm>
              <a:off x="682907" y="1755775"/>
              <a:ext cx="6410043" cy="579438"/>
              <a:chOff x="589" y="1247"/>
              <a:chExt cx="3971" cy="371"/>
            </a:xfrm>
          </p:grpSpPr>
          <p:sp>
            <p:nvSpPr>
              <p:cNvPr id="23" name="Line 93"/>
              <p:cNvSpPr>
                <a:spLocks noChangeShapeType="1"/>
              </p:cNvSpPr>
              <p:nvPr/>
            </p:nvSpPr>
            <p:spPr bwMode="gray">
              <a:xfrm>
                <a:off x="589" y="1604"/>
                <a:ext cx="3971" cy="14"/>
              </a:xfrm>
              <a:prstGeom prst="line">
                <a:avLst/>
              </a:prstGeom>
              <a:noFill/>
              <a:ln w="25400">
                <a:solidFill>
                  <a:srgbClr val="C0C0C0"/>
                </a:solidFill>
                <a:prstDash val="sysDot"/>
                <a:round/>
                <a:tailEnd type="oval" w="med" len="med"/>
              </a:ln>
            </p:spPr>
            <p:txBody>
              <a:bodyPr wrap="none" anchor="ctr"/>
              <a:lstStyle/>
              <a:p>
                <a:endParaRPr lang="zh-CN" altLang="en-US">
                  <a:ea typeface="微软雅黑" pitchFamily="34" charset="-122"/>
                  <a:cs typeface="Times New Roman" pitchFamily="18" charset="0"/>
                </a:endParaRPr>
              </a:p>
            </p:txBody>
          </p:sp>
          <p:sp>
            <p:nvSpPr>
              <p:cNvPr id="24" name="Text Box 95"/>
              <p:cNvSpPr txBox="1">
                <a:spLocks noChangeArrowheads="1"/>
              </p:cNvSpPr>
              <p:nvPr/>
            </p:nvSpPr>
            <p:spPr bwMode="gray">
              <a:xfrm>
                <a:off x="1872" y="1247"/>
                <a:ext cx="2688" cy="312"/>
              </a:xfrm>
              <a:prstGeom prst="rect">
                <a:avLst/>
              </a:prstGeom>
              <a:noFill/>
              <a:ln w="9525" algn="ctr">
                <a:noFill/>
                <a:miter lim="800000"/>
              </a:ln>
            </p:spPr>
            <p:txBody>
              <a:bodyPr wrap="square" tIns="10800" anchor="ctr">
                <a:spAutoFit/>
              </a:bodyPr>
              <a:lstStyle/>
              <a:p>
                <a:pPr algn="ctr" eaLnBrk="0" hangingPunct="0"/>
                <a:r>
                  <a:rPr lang="zh-CN" altLang="en-US" sz="2800" dirty="0" smtClean="0">
                    <a:solidFill>
                      <a:schemeClr val="tx1"/>
                    </a:solidFill>
                    <a:ea typeface="微软雅黑" pitchFamily="34" charset="-122"/>
                    <a:cs typeface="Times New Roman" pitchFamily="18" charset="0"/>
                  </a:rPr>
                  <a:t>战略分析</a:t>
                </a:r>
                <a:endParaRPr lang="zh-CN" altLang="en-US" sz="2800" dirty="0">
                  <a:solidFill>
                    <a:schemeClr val="tx1"/>
                  </a:solidFill>
                  <a:ea typeface="微软雅黑" pitchFamily="34" charset="-122"/>
                  <a:cs typeface="Times New Roman" pitchFamily="18" charset="0"/>
                </a:endParaRPr>
              </a:p>
            </p:txBody>
          </p:sp>
        </p:grpSp>
        <p:sp>
          <p:nvSpPr>
            <p:cNvPr id="22" name="圆角矩形 21"/>
            <p:cNvSpPr/>
            <p:nvPr/>
          </p:nvSpPr>
          <p:spPr bwMode="auto">
            <a:xfrm>
              <a:off x="647564" y="1722512"/>
              <a:ext cx="2102532" cy="554360"/>
            </a:xfrm>
            <a:prstGeom prst="roundRect">
              <a:avLst/>
            </a:prstGeom>
            <a:solidFill>
              <a:schemeClr val="accent2"/>
            </a:solidFill>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vert="horz" wrap="square" lIns="91440" tIns="54000" rIns="91440" bIns="45720" numCol="1" rtlCol="0" anchor="ctr" anchorCtr="1" compatLnSpc="1"/>
            <a:lstStyle/>
            <a:p>
              <a:pPr marL="0" marR="0" indent="0" algn="l" defTabSz="914400" rtl="0" eaLnBrk="1" fontAlgn="base" latinLnBrk="0" hangingPunct="1">
                <a:spcBef>
                  <a:spcPct val="0"/>
                </a:spcBef>
                <a:spcAft>
                  <a:spcPct val="0"/>
                </a:spcAft>
                <a:buClrTx/>
                <a:buSzTx/>
                <a:buFontTx/>
                <a:buNone/>
              </a:pPr>
              <a:r>
                <a:rPr kumimoji="0" lang="zh-CN" altLang="en-US" sz="2800" b="1" i="0" u="none" strike="noStrike" cap="none" normalizeH="0" baseline="0" dirty="0" smtClean="0">
                  <a:ln>
                    <a:noFill/>
                  </a:ln>
                  <a:solidFill>
                    <a:schemeClr val="bg1"/>
                  </a:solidFill>
                  <a:effectLst/>
                  <a:latin typeface="微软雅黑" pitchFamily="34" charset="-122"/>
                  <a:ea typeface="微软雅黑" pitchFamily="34" charset="-122"/>
                </a:rPr>
                <a:t>第二部分</a:t>
              </a:r>
            </a:p>
          </p:txBody>
        </p:sp>
      </p:grpSp>
      <p:grpSp>
        <p:nvGrpSpPr>
          <p:cNvPr id="25" name="组合 24"/>
          <p:cNvGrpSpPr/>
          <p:nvPr/>
        </p:nvGrpSpPr>
        <p:grpSpPr>
          <a:xfrm>
            <a:off x="1980382" y="3776827"/>
            <a:ext cx="5399930" cy="612701"/>
            <a:chOff x="647564" y="1722512"/>
            <a:chExt cx="6445386" cy="612701"/>
          </a:xfrm>
        </p:grpSpPr>
        <p:grpSp>
          <p:nvGrpSpPr>
            <p:cNvPr id="26" name="Group 92"/>
            <p:cNvGrpSpPr/>
            <p:nvPr/>
          </p:nvGrpSpPr>
          <p:grpSpPr bwMode="auto">
            <a:xfrm>
              <a:off x="682907" y="1755775"/>
              <a:ext cx="6410043" cy="579438"/>
              <a:chOff x="589" y="1247"/>
              <a:chExt cx="3971" cy="371"/>
            </a:xfrm>
          </p:grpSpPr>
          <p:sp>
            <p:nvSpPr>
              <p:cNvPr id="28" name="Line 93"/>
              <p:cNvSpPr>
                <a:spLocks noChangeShapeType="1"/>
              </p:cNvSpPr>
              <p:nvPr/>
            </p:nvSpPr>
            <p:spPr bwMode="gray">
              <a:xfrm>
                <a:off x="589" y="1604"/>
                <a:ext cx="3971" cy="14"/>
              </a:xfrm>
              <a:prstGeom prst="line">
                <a:avLst/>
              </a:prstGeom>
              <a:noFill/>
              <a:ln w="25400">
                <a:solidFill>
                  <a:srgbClr val="C0C0C0"/>
                </a:solidFill>
                <a:prstDash val="sysDot"/>
                <a:round/>
                <a:tailEnd type="oval" w="med" len="med"/>
              </a:ln>
            </p:spPr>
            <p:txBody>
              <a:bodyPr wrap="none" anchor="ctr"/>
              <a:lstStyle/>
              <a:p>
                <a:endParaRPr lang="zh-CN" altLang="en-US">
                  <a:ea typeface="微软雅黑" pitchFamily="34" charset="-122"/>
                  <a:cs typeface="Times New Roman" pitchFamily="18" charset="0"/>
                </a:endParaRPr>
              </a:p>
            </p:txBody>
          </p:sp>
          <p:sp>
            <p:nvSpPr>
              <p:cNvPr id="29" name="Text Box 95"/>
              <p:cNvSpPr txBox="1">
                <a:spLocks noChangeArrowheads="1"/>
              </p:cNvSpPr>
              <p:nvPr/>
            </p:nvSpPr>
            <p:spPr bwMode="gray">
              <a:xfrm>
                <a:off x="1872" y="1247"/>
                <a:ext cx="2688" cy="312"/>
              </a:xfrm>
              <a:prstGeom prst="rect">
                <a:avLst/>
              </a:prstGeom>
              <a:noFill/>
              <a:ln w="9525" algn="ctr">
                <a:noFill/>
                <a:miter lim="800000"/>
              </a:ln>
            </p:spPr>
            <p:txBody>
              <a:bodyPr wrap="square" tIns="10800" anchor="ctr">
                <a:spAutoFit/>
              </a:bodyPr>
              <a:lstStyle/>
              <a:p>
                <a:pPr algn="ctr" eaLnBrk="0" hangingPunct="0"/>
                <a:r>
                  <a:rPr lang="zh-CN" altLang="en-US" sz="2800" dirty="0">
                    <a:solidFill>
                      <a:schemeClr val="tx1"/>
                    </a:solidFill>
                    <a:ea typeface="微软雅黑" pitchFamily="34" charset="-122"/>
                    <a:cs typeface="Times New Roman" pitchFamily="18" charset="0"/>
                  </a:rPr>
                  <a:t> </a:t>
                </a:r>
                <a:r>
                  <a:rPr lang="zh-CN" altLang="en-US" sz="2800" dirty="0" smtClean="0">
                    <a:solidFill>
                      <a:srgbClr val="C00000"/>
                    </a:solidFill>
                    <a:ea typeface="微软雅黑" pitchFamily="34" charset="-122"/>
                    <a:cs typeface="Times New Roman" pitchFamily="18" charset="0"/>
                  </a:rPr>
                  <a:t>规划编撰</a:t>
                </a:r>
                <a:endParaRPr lang="zh-CN" altLang="en-US" sz="2800" dirty="0">
                  <a:solidFill>
                    <a:srgbClr val="C00000"/>
                  </a:solidFill>
                  <a:ea typeface="微软雅黑" pitchFamily="34" charset="-122"/>
                  <a:cs typeface="Times New Roman" pitchFamily="18" charset="0"/>
                </a:endParaRPr>
              </a:p>
            </p:txBody>
          </p:sp>
        </p:grpSp>
        <p:sp>
          <p:nvSpPr>
            <p:cNvPr id="27" name="圆角矩形 26"/>
            <p:cNvSpPr/>
            <p:nvPr/>
          </p:nvSpPr>
          <p:spPr bwMode="auto">
            <a:xfrm>
              <a:off x="647564" y="1722512"/>
              <a:ext cx="2102532" cy="554360"/>
            </a:xfrm>
            <a:prstGeom prst="roundRect">
              <a:avLst/>
            </a:prstGeom>
            <a:solidFill>
              <a:schemeClr val="accent2"/>
            </a:solidFill>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vert="horz" wrap="square" lIns="91440" tIns="54000" rIns="91440" bIns="45720" numCol="1" rtlCol="0" anchor="ctr" anchorCtr="1" compatLnSpc="1"/>
            <a:lstStyle/>
            <a:p>
              <a:pPr marL="0" marR="0" indent="0" algn="l" defTabSz="914400" rtl="0" eaLnBrk="1" fontAlgn="base" latinLnBrk="0" hangingPunct="1">
                <a:spcBef>
                  <a:spcPct val="0"/>
                </a:spcBef>
                <a:spcAft>
                  <a:spcPct val="0"/>
                </a:spcAft>
                <a:buClrTx/>
                <a:buSzTx/>
                <a:buFontTx/>
                <a:buNone/>
              </a:pPr>
              <a:r>
                <a:rPr kumimoji="0" lang="zh-CN" altLang="en-US" sz="2800" b="1" i="0" u="none" strike="noStrike" cap="none" normalizeH="0" baseline="0" dirty="0" smtClean="0">
                  <a:ln>
                    <a:noFill/>
                  </a:ln>
                  <a:solidFill>
                    <a:schemeClr val="bg1"/>
                  </a:solidFill>
                  <a:effectLst/>
                  <a:latin typeface="微软雅黑" pitchFamily="34" charset="-122"/>
                  <a:ea typeface="微软雅黑" pitchFamily="34" charset="-122"/>
                </a:rPr>
                <a:t>第三部分</a:t>
              </a:r>
            </a:p>
          </p:txBody>
        </p:sp>
      </p:grpSp>
      <p:grpSp>
        <p:nvGrpSpPr>
          <p:cNvPr id="30" name="组合 29"/>
          <p:cNvGrpSpPr/>
          <p:nvPr/>
        </p:nvGrpSpPr>
        <p:grpSpPr>
          <a:xfrm>
            <a:off x="1980382" y="4797152"/>
            <a:ext cx="5399930" cy="612701"/>
            <a:chOff x="647564" y="1722512"/>
            <a:chExt cx="6445386" cy="612701"/>
          </a:xfrm>
        </p:grpSpPr>
        <p:grpSp>
          <p:nvGrpSpPr>
            <p:cNvPr id="31" name="Group 92"/>
            <p:cNvGrpSpPr/>
            <p:nvPr/>
          </p:nvGrpSpPr>
          <p:grpSpPr bwMode="auto">
            <a:xfrm>
              <a:off x="682907" y="1755775"/>
              <a:ext cx="6410043" cy="579438"/>
              <a:chOff x="589" y="1247"/>
              <a:chExt cx="3971" cy="371"/>
            </a:xfrm>
          </p:grpSpPr>
          <p:sp>
            <p:nvSpPr>
              <p:cNvPr id="33" name="Line 93"/>
              <p:cNvSpPr>
                <a:spLocks noChangeShapeType="1"/>
              </p:cNvSpPr>
              <p:nvPr/>
            </p:nvSpPr>
            <p:spPr bwMode="gray">
              <a:xfrm>
                <a:off x="589" y="1604"/>
                <a:ext cx="3971" cy="14"/>
              </a:xfrm>
              <a:prstGeom prst="line">
                <a:avLst/>
              </a:prstGeom>
              <a:noFill/>
              <a:ln w="25400">
                <a:solidFill>
                  <a:srgbClr val="C0C0C0"/>
                </a:solidFill>
                <a:prstDash val="sysDot"/>
                <a:round/>
                <a:tailEnd type="oval" w="med" len="med"/>
              </a:ln>
            </p:spPr>
            <p:txBody>
              <a:bodyPr wrap="none" anchor="ctr"/>
              <a:lstStyle/>
              <a:p>
                <a:endParaRPr lang="zh-CN" altLang="en-US">
                  <a:ea typeface="微软雅黑" pitchFamily="34" charset="-122"/>
                  <a:cs typeface="Times New Roman" pitchFamily="18" charset="0"/>
                </a:endParaRPr>
              </a:p>
            </p:txBody>
          </p:sp>
          <p:sp>
            <p:nvSpPr>
              <p:cNvPr id="34" name="Text Box 95"/>
              <p:cNvSpPr txBox="1">
                <a:spLocks noChangeArrowheads="1"/>
              </p:cNvSpPr>
              <p:nvPr/>
            </p:nvSpPr>
            <p:spPr bwMode="gray">
              <a:xfrm>
                <a:off x="1872" y="1247"/>
                <a:ext cx="2688" cy="312"/>
              </a:xfrm>
              <a:prstGeom prst="rect">
                <a:avLst/>
              </a:prstGeom>
              <a:noFill/>
              <a:ln w="9525" algn="ctr">
                <a:noFill/>
                <a:miter lim="800000"/>
              </a:ln>
            </p:spPr>
            <p:txBody>
              <a:bodyPr wrap="square" tIns="10800" anchor="ctr">
                <a:spAutoFit/>
              </a:bodyPr>
              <a:lstStyle/>
              <a:p>
                <a:pPr algn="ctr" eaLnBrk="0" hangingPunct="0"/>
                <a:r>
                  <a:rPr lang="zh-CN" altLang="en-US" sz="2800" dirty="0">
                    <a:solidFill>
                      <a:schemeClr val="tx1"/>
                    </a:solidFill>
                    <a:ea typeface="微软雅黑" pitchFamily="34" charset="-122"/>
                    <a:cs typeface="Times New Roman" pitchFamily="18" charset="0"/>
                  </a:rPr>
                  <a:t> </a:t>
                </a:r>
                <a:r>
                  <a:rPr lang="zh-CN" altLang="en-US" sz="2800" dirty="0" smtClean="0">
                    <a:solidFill>
                      <a:schemeClr val="tx1"/>
                    </a:solidFill>
                    <a:ea typeface="微软雅黑" pitchFamily="34" charset="-122"/>
                    <a:cs typeface="Times New Roman" pitchFamily="18" charset="0"/>
                  </a:rPr>
                  <a:t>规划</a:t>
                </a:r>
                <a:r>
                  <a:rPr lang="zh-CN" altLang="en-US" sz="2800" dirty="0">
                    <a:solidFill>
                      <a:schemeClr val="tx1"/>
                    </a:solidFill>
                    <a:ea typeface="微软雅黑" pitchFamily="34" charset="-122"/>
                    <a:cs typeface="Times New Roman" pitchFamily="18" charset="0"/>
                  </a:rPr>
                  <a:t>实施</a:t>
                </a:r>
              </a:p>
            </p:txBody>
          </p:sp>
        </p:grpSp>
        <p:sp>
          <p:nvSpPr>
            <p:cNvPr id="32" name="圆角矩形 31"/>
            <p:cNvSpPr/>
            <p:nvPr/>
          </p:nvSpPr>
          <p:spPr bwMode="auto">
            <a:xfrm>
              <a:off x="647564" y="1722512"/>
              <a:ext cx="2102532" cy="554360"/>
            </a:xfrm>
            <a:prstGeom prst="roundRect">
              <a:avLst/>
            </a:prstGeom>
            <a:solidFill>
              <a:schemeClr val="accent2"/>
            </a:solidFill>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vert="horz" wrap="square" lIns="91440" tIns="54000" rIns="91440" bIns="45720" numCol="1" rtlCol="0" anchor="ctr" anchorCtr="1" compatLnSpc="1"/>
            <a:lstStyle/>
            <a:p>
              <a:pPr marL="0" marR="0" indent="0" algn="l" defTabSz="914400" rtl="0" eaLnBrk="1" fontAlgn="base" latinLnBrk="0" hangingPunct="1">
                <a:spcBef>
                  <a:spcPct val="0"/>
                </a:spcBef>
                <a:spcAft>
                  <a:spcPct val="0"/>
                </a:spcAft>
                <a:buClrTx/>
                <a:buSzTx/>
                <a:buFontTx/>
                <a:buNone/>
              </a:pPr>
              <a:r>
                <a:rPr kumimoji="0" lang="zh-CN" altLang="en-US" sz="2800" b="1" i="0" u="none" strike="noStrike" cap="none" normalizeH="0" baseline="0" dirty="0" smtClean="0">
                  <a:ln>
                    <a:noFill/>
                  </a:ln>
                  <a:solidFill>
                    <a:schemeClr val="bg1"/>
                  </a:solidFill>
                  <a:effectLst/>
                  <a:latin typeface="微软雅黑" pitchFamily="34" charset="-122"/>
                  <a:ea typeface="微软雅黑" pitchFamily="34" charset="-122"/>
                </a:rPr>
                <a:t>第四部分</a:t>
              </a:r>
            </a:p>
          </p:txBody>
        </p:sp>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defRPr/>
            </a:pPr>
            <a:r>
              <a:rPr lang="zh-CN" altLang="en-US" dirty="0" smtClean="0">
                <a:latin typeface="Times New Roman" pitchFamily="18" charset="0"/>
                <a:ea typeface="微软雅黑" pitchFamily="34" charset="-122"/>
                <a:cs typeface="Times New Roman" pitchFamily="18" charset="0"/>
              </a:rPr>
              <a:t>规划编撰的基本方法</a:t>
            </a:r>
          </a:p>
        </p:txBody>
      </p:sp>
      <p:sp>
        <p:nvSpPr>
          <p:cNvPr id="21506" name="Rectangle 3"/>
          <p:cNvSpPr>
            <a:spLocks noGrp="1" noChangeArrowheads="1"/>
          </p:cNvSpPr>
          <p:nvPr>
            <p:ph type="body" idx="1"/>
          </p:nvPr>
        </p:nvSpPr>
        <p:spPr>
          <a:xfrm>
            <a:off x="1043608" y="1571612"/>
            <a:ext cx="7705105" cy="5000660"/>
          </a:xfrm>
        </p:spPr>
        <p:txBody>
          <a:bodyPr/>
          <a:lstStyle/>
          <a:p>
            <a:pPr>
              <a:lnSpc>
                <a:spcPct val="150000"/>
              </a:lnSpc>
              <a:buFontTx/>
              <a:buNone/>
            </a:pPr>
            <a:r>
              <a:rPr lang="zh-CN" altLang="en-US" sz="2400" dirty="0" smtClean="0">
                <a:latin typeface="Times New Roman" pitchFamily="18" charset="0"/>
                <a:ea typeface="微软雅黑" pitchFamily="34" charset="-122"/>
                <a:cs typeface="Times New Roman" pitchFamily="18" charset="0"/>
              </a:rPr>
              <a:t>一、</a:t>
            </a:r>
            <a:r>
              <a:rPr lang="zh-CN" altLang="en-US" sz="2400" dirty="0" smtClean="0">
                <a:solidFill>
                  <a:srgbClr val="FF0000"/>
                </a:solidFill>
                <a:latin typeface="Times New Roman" pitchFamily="18" charset="0"/>
                <a:ea typeface="微软雅黑" pitchFamily="34" charset="-122"/>
                <a:cs typeface="Times New Roman" pitchFamily="18" charset="0"/>
              </a:rPr>
              <a:t>环境研究方法。</a:t>
            </a:r>
            <a:r>
              <a:rPr lang="zh-CN" altLang="en-US" sz="2400" dirty="0" smtClean="0">
                <a:latin typeface="Times New Roman" pitchFamily="18" charset="0"/>
                <a:ea typeface="微软雅黑" pitchFamily="34" charset="-122"/>
                <a:cs typeface="Times New Roman" pitchFamily="18" charset="0"/>
              </a:rPr>
              <a:t>宏观与微观、校外与校内、定性与定量</a:t>
            </a:r>
            <a:endParaRPr lang="en-US" altLang="zh-CN" sz="2400" dirty="0" smtClean="0">
              <a:latin typeface="Times New Roman" pitchFamily="18" charset="0"/>
              <a:ea typeface="微软雅黑" pitchFamily="34" charset="-122"/>
              <a:cs typeface="Times New Roman" pitchFamily="18" charset="0"/>
            </a:endParaRPr>
          </a:p>
          <a:p>
            <a:pPr>
              <a:lnSpc>
                <a:spcPct val="150000"/>
              </a:lnSpc>
              <a:buFontTx/>
              <a:buNone/>
            </a:pPr>
            <a:r>
              <a:rPr lang="zh-CN" altLang="en-US" sz="2400" dirty="0" smtClean="0">
                <a:latin typeface="Times New Roman" pitchFamily="18" charset="0"/>
                <a:ea typeface="微软雅黑" pitchFamily="34" charset="-122"/>
                <a:cs typeface="Times New Roman" pitchFamily="18" charset="0"/>
              </a:rPr>
              <a:t>二、</a:t>
            </a:r>
            <a:r>
              <a:rPr lang="zh-CN" altLang="en-US" sz="2400" dirty="0" smtClean="0">
                <a:solidFill>
                  <a:srgbClr val="FF0000"/>
                </a:solidFill>
                <a:latin typeface="Times New Roman" pitchFamily="18" charset="0"/>
                <a:ea typeface="微软雅黑" pitchFamily="34" charset="-122"/>
                <a:cs typeface="Times New Roman" pitchFamily="18" charset="0"/>
              </a:rPr>
              <a:t>目标参照研究方法。</a:t>
            </a:r>
            <a:r>
              <a:rPr lang="zh-CN" altLang="en-US" sz="2400" dirty="0" smtClean="0">
                <a:latin typeface="Times New Roman" pitchFamily="18" charset="0"/>
                <a:ea typeface="微软雅黑" pitchFamily="34" charset="-122"/>
                <a:cs typeface="Times New Roman" pitchFamily="18" charset="0"/>
              </a:rPr>
              <a:t>研究目标高校，总结其发展阶段与路径，战略措施，经验教训。</a:t>
            </a:r>
            <a:endParaRPr lang="en-US" altLang="zh-CN" sz="2400" dirty="0" smtClean="0">
              <a:latin typeface="Times New Roman" pitchFamily="18" charset="0"/>
              <a:ea typeface="微软雅黑" pitchFamily="34" charset="-122"/>
              <a:cs typeface="Times New Roman" pitchFamily="18" charset="0"/>
            </a:endParaRPr>
          </a:p>
          <a:p>
            <a:pPr>
              <a:lnSpc>
                <a:spcPct val="150000"/>
              </a:lnSpc>
              <a:buFontTx/>
              <a:buNone/>
            </a:pPr>
            <a:r>
              <a:rPr lang="zh-CN" altLang="en-US" sz="2400" dirty="0" smtClean="0">
                <a:latin typeface="Times New Roman" pitchFamily="18" charset="0"/>
                <a:ea typeface="微软雅黑" pitchFamily="34" charset="-122"/>
                <a:cs typeface="Times New Roman" pitchFamily="18" charset="0"/>
              </a:rPr>
              <a:t>三、</a:t>
            </a:r>
            <a:r>
              <a:rPr lang="zh-CN" altLang="en-US" sz="2400" dirty="0" smtClean="0">
                <a:solidFill>
                  <a:srgbClr val="FF0000"/>
                </a:solidFill>
                <a:latin typeface="Times New Roman" pitchFamily="18" charset="0"/>
                <a:ea typeface="微软雅黑" pitchFamily="34" charset="-122"/>
                <a:cs typeface="Times New Roman" pitchFamily="18" charset="0"/>
              </a:rPr>
              <a:t>功能结构设计方法。</a:t>
            </a:r>
            <a:r>
              <a:rPr lang="zh-CN" altLang="en-US" sz="2400" dirty="0" smtClean="0">
                <a:latin typeface="Times New Roman" pitchFamily="18" charset="0"/>
                <a:ea typeface="微软雅黑" pitchFamily="34" charset="-122"/>
                <a:cs typeface="Times New Roman" pitchFamily="18" charset="0"/>
              </a:rPr>
              <a:t>功能设计、结构设计、路径设计</a:t>
            </a:r>
            <a:endParaRPr lang="en-US" altLang="zh-CN" sz="2400" dirty="0" smtClean="0">
              <a:latin typeface="Times New Roman" pitchFamily="18" charset="0"/>
              <a:ea typeface="微软雅黑" pitchFamily="34" charset="-122"/>
              <a:cs typeface="Times New Roman" pitchFamily="18" charset="0"/>
            </a:endParaRPr>
          </a:p>
          <a:p>
            <a:pPr>
              <a:lnSpc>
                <a:spcPct val="150000"/>
              </a:lnSpc>
              <a:buFontTx/>
              <a:buNone/>
            </a:pPr>
            <a:r>
              <a:rPr lang="zh-CN" altLang="en-US" sz="2400" dirty="0" smtClean="0">
                <a:latin typeface="Times New Roman" pitchFamily="18" charset="0"/>
                <a:ea typeface="微软雅黑" pitchFamily="34" charset="-122"/>
                <a:cs typeface="Times New Roman" pitchFamily="18" charset="0"/>
              </a:rPr>
              <a:t>四、</a:t>
            </a:r>
            <a:r>
              <a:rPr lang="zh-CN" altLang="en-US" sz="2400" dirty="0" smtClean="0">
                <a:solidFill>
                  <a:srgbClr val="FF0000"/>
                </a:solidFill>
                <a:latin typeface="Times New Roman" pitchFamily="18" charset="0"/>
                <a:ea typeface="微软雅黑" pitchFamily="34" charset="-122"/>
                <a:cs typeface="Times New Roman" pitchFamily="18" charset="0"/>
              </a:rPr>
              <a:t>重点设计方法。</a:t>
            </a:r>
            <a:r>
              <a:rPr lang="zh-CN" altLang="en-US" sz="2400" dirty="0" smtClean="0">
                <a:latin typeface="Times New Roman" pitchFamily="18" charset="0"/>
                <a:ea typeface="微软雅黑" pitchFamily="34" charset="-122"/>
                <a:cs typeface="Times New Roman" pitchFamily="18" charset="0"/>
              </a:rPr>
              <a:t>重点设计可能在功能上，也可能在结构上。要找到需要重点设计的发展项目。</a:t>
            </a:r>
            <a:endParaRPr lang="en-US" altLang="zh-CN" sz="2400" dirty="0" smtClean="0">
              <a:latin typeface="Times New Roman" pitchFamily="18" charset="0"/>
              <a:ea typeface="微软雅黑" pitchFamily="34" charset="-122"/>
              <a:cs typeface="Times New Roman" pitchFamily="18" charset="0"/>
            </a:endParaRPr>
          </a:p>
          <a:p>
            <a:pPr>
              <a:lnSpc>
                <a:spcPct val="150000"/>
              </a:lnSpc>
              <a:buFontTx/>
              <a:buNone/>
            </a:pPr>
            <a:r>
              <a:rPr lang="zh-CN" altLang="en-US" sz="2400" dirty="0" smtClean="0">
                <a:latin typeface="Times New Roman" pitchFamily="18" charset="0"/>
                <a:ea typeface="微软雅黑" pitchFamily="34" charset="-122"/>
                <a:cs typeface="Times New Roman" pitchFamily="18" charset="0"/>
              </a:rPr>
              <a:t>	</a:t>
            </a:r>
            <a:endParaRPr lang="zh-CN" altLang="en-US" sz="2400" dirty="0" smtClean="0">
              <a:solidFill>
                <a:srgbClr val="CC0000"/>
              </a:solidFill>
              <a:latin typeface="Times New Roman" pitchFamily="18" charset="0"/>
              <a:ea typeface="微软雅黑" pitchFamily="34" charset="-122"/>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标题 1"/>
          <p:cNvSpPr>
            <a:spLocks noGrp="1"/>
          </p:cNvSpPr>
          <p:nvPr>
            <p:ph type="title"/>
          </p:nvPr>
        </p:nvSpPr>
        <p:spPr/>
        <p:txBody>
          <a:bodyPr/>
          <a:lstStyle/>
          <a:p>
            <a:pPr>
              <a:defRPr/>
            </a:pPr>
            <a:r>
              <a:rPr lang="zh-CN" altLang="en-US" dirty="0" smtClean="0">
                <a:latin typeface="微软雅黑" pitchFamily="34" charset="-122"/>
                <a:ea typeface="微软雅黑" pitchFamily="34" charset="-122"/>
              </a:rPr>
              <a:t>“十三五”规划编制工作的要求</a:t>
            </a:r>
          </a:p>
        </p:txBody>
      </p:sp>
      <p:graphicFrame>
        <p:nvGraphicFramePr>
          <p:cNvPr id="4" name="内容占位符 3"/>
          <p:cNvGraphicFramePr>
            <a:graphicFrameLocks noGrp="1"/>
          </p:cNvGraphicFramePr>
          <p:nvPr>
            <p:ph idx="1"/>
          </p:nvPr>
        </p:nvGraphicFramePr>
        <p:xfrm>
          <a:off x="714348" y="2000240"/>
          <a:ext cx="7389835" cy="3660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dirty="0" smtClean="0">
                <a:latin typeface="微软雅黑" pitchFamily="34" charset="-122"/>
                <a:ea typeface="微软雅黑" pitchFamily="34" charset="-122"/>
              </a:rPr>
              <a:t>中国新常态：创新驱动发展</a:t>
            </a:r>
            <a:endParaRPr lang="zh-CN" altLang="en-US" dirty="0">
              <a:latin typeface="微软雅黑" pitchFamily="34" charset="-122"/>
              <a:ea typeface="微软雅黑" pitchFamily="34" charset="-122"/>
            </a:endParaRPr>
          </a:p>
        </p:txBody>
      </p:sp>
      <p:sp>
        <p:nvSpPr>
          <p:cNvPr id="11" name="内容占位符 10"/>
          <p:cNvSpPr>
            <a:spLocks noGrp="1"/>
          </p:cNvSpPr>
          <p:nvPr>
            <p:ph idx="1"/>
          </p:nvPr>
        </p:nvSpPr>
        <p:spPr/>
        <p:txBody>
          <a:bodyPr/>
          <a:lstStyle/>
          <a:p>
            <a:r>
              <a:rPr lang="zh-CN" altLang="en-US" sz="2800" dirty="0">
                <a:latin typeface="微软雅黑" pitchFamily="34" charset="-122"/>
                <a:ea typeface="微软雅黑" pitchFamily="34" charset="-122"/>
              </a:rPr>
              <a:t>经济新常态：经济增速放缓，经济转型</a:t>
            </a:r>
            <a:r>
              <a:rPr lang="zh-CN" altLang="en-US" sz="2800" dirty="0" smtClean="0">
                <a:latin typeface="微软雅黑" pitchFamily="34" charset="-122"/>
                <a:ea typeface="微软雅黑" pitchFamily="34" charset="-122"/>
              </a:rPr>
              <a:t>升级</a:t>
            </a:r>
            <a:endParaRPr lang="zh-CN" altLang="en-US" sz="2800" dirty="0">
              <a:latin typeface="微软雅黑" pitchFamily="34" charset="-122"/>
              <a:ea typeface="微软雅黑" pitchFamily="34" charset="-122"/>
            </a:endParaRPr>
          </a:p>
        </p:txBody>
      </p:sp>
      <p:grpSp>
        <p:nvGrpSpPr>
          <p:cNvPr id="5" name="组合 22"/>
          <p:cNvGrpSpPr/>
          <p:nvPr/>
        </p:nvGrpSpPr>
        <p:grpSpPr>
          <a:xfrm>
            <a:off x="395574" y="2357430"/>
            <a:ext cx="8858250" cy="3214710"/>
            <a:chOff x="683568" y="2237410"/>
            <a:chExt cx="7632848" cy="2676505"/>
          </a:xfrm>
        </p:grpSpPr>
        <p:sp>
          <p:nvSpPr>
            <p:cNvPr id="2" name="矩形 1"/>
            <p:cNvSpPr/>
            <p:nvPr/>
          </p:nvSpPr>
          <p:spPr>
            <a:xfrm>
              <a:off x="683568" y="2269059"/>
              <a:ext cx="2088232" cy="584775"/>
            </a:xfrm>
            <a:prstGeom prst="rect">
              <a:avLst/>
            </a:prstGeom>
            <a:solidFill>
              <a:srgbClr val="7030A0"/>
            </a:solidFill>
          </p:spPr>
          <p:style>
            <a:lnRef idx="3">
              <a:schemeClr val="lt1"/>
            </a:lnRef>
            <a:fillRef idx="1">
              <a:schemeClr val="accent5"/>
            </a:fillRef>
            <a:effectRef idx="1">
              <a:schemeClr val="accent5"/>
            </a:effectRef>
            <a:fontRef idx="minor">
              <a:schemeClr val="lt1"/>
            </a:fontRef>
          </p:style>
          <p:txBody>
            <a:bodyPr wrap="square" rtlCol="0" anchor="ctr">
              <a:noAutofit/>
            </a:bodyPr>
            <a:lstStyle/>
            <a:p>
              <a:pPr algn="ctr"/>
              <a:r>
                <a:rPr lang="zh-CN" altLang="en-US" sz="3200" b="1" dirty="0" smtClean="0">
                  <a:solidFill>
                    <a:srgbClr val="FFFFFF"/>
                  </a:solidFill>
                  <a:latin typeface="微软雅黑" pitchFamily="34" charset="-122"/>
                  <a:ea typeface="微软雅黑" pitchFamily="34" charset="-122"/>
                </a:rPr>
                <a:t>引进模仿</a:t>
              </a:r>
              <a:endParaRPr lang="zh-CN" altLang="en-US" sz="3200" b="1" dirty="0">
                <a:solidFill>
                  <a:srgbClr val="FFFFFF"/>
                </a:solidFill>
                <a:latin typeface="微软雅黑" pitchFamily="34" charset="-122"/>
                <a:ea typeface="微软雅黑" pitchFamily="34" charset="-122"/>
              </a:endParaRPr>
            </a:p>
          </p:txBody>
        </p:sp>
        <p:sp>
          <p:nvSpPr>
            <p:cNvPr id="8" name="矩形 7"/>
            <p:cNvSpPr/>
            <p:nvPr/>
          </p:nvSpPr>
          <p:spPr>
            <a:xfrm>
              <a:off x="6228184" y="2237410"/>
              <a:ext cx="2088232" cy="584775"/>
            </a:xfrm>
            <a:prstGeom prst="rect">
              <a:avLst/>
            </a:prstGeom>
            <a:solidFill>
              <a:srgbClr val="A50021"/>
            </a:solidFill>
          </p:spPr>
          <p:style>
            <a:lnRef idx="3">
              <a:schemeClr val="lt1"/>
            </a:lnRef>
            <a:fillRef idx="1">
              <a:schemeClr val="accent5"/>
            </a:fillRef>
            <a:effectRef idx="1">
              <a:schemeClr val="accent5"/>
            </a:effectRef>
            <a:fontRef idx="minor">
              <a:schemeClr val="lt1"/>
            </a:fontRef>
          </p:style>
          <p:txBody>
            <a:bodyPr wrap="square" rtlCol="0" anchor="ctr">
              <a:noAutofit/>
            </a:bodyPr>
            <a:lstStyle/>
            <a:p>
              <a:pPr algn="ctr"/>
              <a:r>
                <a:rPr lang="zh-CN" altLang="en-US" sz="3200" b="1" dirty="0" smtClean="0">
                  <a:solidFill>
                    <a:srgbClr val="FFFFFF"/>
                  </a:solidFill>
                  <a:latin typeface="微软雅黑" pitchFamily="34" charset="-122"/>
                  <a:ea typeface="微软雅黑" pitchFamily="34" charset="-122"/>
                </a:rPr>
                <a:t>自主创新</a:t>
              </a:r>
              <a:endParaRPr lang="zh-CN" altLang="en-US" sz="3200" b="1" dirty="0">
                <a:solidFill>
                  <a:srgbClr val="FFFFFF"/>
                </a:solidFill>
                <a:latin typeface="微软雅黑" pitchFamily="34" charset="-122"/>
                <a:ea typeface="微软雅黑" pitchFamily="34" charset="-122"/>
              </a:endParaRPr>
            </a:p>
          </p:txBody>
        </p:sp>
        <p:sp>
          <p:nvSpPr>
            <p:cNvPr id="9" name="矩形 8"/>
            <p:cNvSpPr/>
            <p:nvPr/>
          </p:nvSpPr>
          <p:spPr>
            <a:xfrm>
              <a:off x="683568" y="4321327"/>
              <a:ext cx="2088232" cy="584775"/>
            </a:xfrm>
            <a:prstGeom prst="rect">
              <a:avLst/>
            </a:prstGeom>
            <a:solidFill>
              <a:srgbClr val="7030A0"/>
            </a:solidFill>
          </p:spPr>
          <p:style>
            <a:lnRef idx="3">
              <a:schemeClr val="lt1"/>
            </a:lnRef>
            <a:fillRef idx="1">
              <a:schemeClr val="accent5"/>
            </a:fillRef>
            <a:effectRef idx="1">
              <a:schemeClr val="accent5"/>
            </a:effectRef>
            <a:fontRef idx="minor">
              <a:schemeClr val="lt1"/>
            </a:fontRef>
          </p:style>
          <p:txBody>
            <a:bodyPr wrap="square" rtlCol="0" anchor="ctr">
              <a:noAutofit/>
            </a:bodyPr>
            <a:lstStyle/>
            <a:p>
              <a:pPr algn="ctr"/>
              <a:r>
                <a:rPr lang="zh-CN" altLang="en-US" sz="3200" b="1" dirty="0">
                  <a:solidFill>
                    <a:srgbClr val="FFFFFF"/>
                  </a:solidFill>
                  <a:latin typeface="微软雅黑" pitchFamily="34" charset="-122"/>
                  <a:ea typeface="微软雅黑" pitchFamily="34" charset="-122"/>
                </a:rPr>
                <a:t>创新跟随</a:t>
              </a:r>
            </a:p>
          </p:txBody>
        </p:sp>
        <p:sp>
          <p:nvSpPr>
            <p:cNvPr id="10" name="矩形 9"/>
            <p:cNvSpPr/>
            <p:nvPr/>
          </p:nvSpPr>
          <p:spPr>
            <a:xfrm>
              <a:off x="6228184" y="4321557"/>
              <a:ext cx="2088232" cy="584775"/>
            </a:xfrm>
            <a:prstGeom prst="rect">
              <a:avLst/>
            </a:prstGeom>
            <a:solidFill>
              <a:srgbClr val="A50021"/>
            </a:solidFill>
          </p:spPr>
          <p:style>
            <a:lnRef idx="3">
              <a:schemeClr val="lt1"/>
            </a:lnRef>
            <a:fillRef idx="1">
              <a:schemeClr val="accent5"/>
            </a:fillRef>
            <a:effectRef idx="1">
              <a:schemeClr val="accent5"/>
            </a:effectRef>
            <a:fontRef idx="minor">
              <a:schemeClr val="lt1"/>
            </a:fontRef>
          </p:style>
          <p:txBody>
            <a:bodyPr wrap="square" rtlCol="0" anchor="ctr">
              <a:noAutofit/>
            </a:bodyPr>
            <a:lstStyle/>
            <a:p>
              <a:pPr algn="ctr"/>
              <a:r>
                <a:rPr lang="zh-CN" altLang="en-US" sz="3200" b="1" dirty="0">
                  <a:solidFill>
                    <a:srgbClr val="FFFFFF"/>
                  </a:solidFill>
                  <a:latin typeface="微软雅黑" pitchFamily="34" charset="-122"/>
                  <a:ea typeface="微软雅黑" pitchFamily="34" charset="-122"/>
                </a:rPr>
                <a:t>创新引领</a:t>
              </a:r>
            </a:p>
          </p:txBody>
        </p:sp>
        <p:sp>
          <p:nvSpPr>
            <p:cNvPr id="3" name="右箭头 2"/>
            <p:cNvSpPr/>
            <p:nvPr/>
          </p:nvSpPr>
          <p:spPr>
            <a:xfrm>
              <a:off x="5724128" y="2385822"/>
              <a:ext cx="432048" cy="503976"/>
            </a:xfrm>
            <a:prstGeom prst="rightArrow">
              <a:avLst/>
            </a:prstGeom>
            <a:solidFill>
              <a:srgbClr val="A688B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ysClr val="windowText" lastClr="000000"/>
                </a:solidFill>
                <a:latin typeface="微软雅黑" pitchFamily="34" charset="-122"/>
                <a:ea typeface="微软雅黑" pitchFamily="34" charset="-122"/>
              </a:endParaRPr>
            </a:p>
          </p:txBody>
        </p:sp>
        <p:sp>
          <p:nvSpPr>
            <p:cNvPr id="12" name="右箭头 11"/>
            <p:cNvSpPr/>
            <p:nvPr/>
          </p:nvSpPr>
          <p:spPr>
            <a:xfrm>
              <a:off x="5695730" y="4397731"/>
              <a:ext cx="432048" cy="503976"/>
            </a:xfrm>
            <a:prstGeom prst="rightArrow">
              <a:avLst/>
            </a:prstGeom>
            <a:solidFill>
              <a:srgbClr val="A688B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ln>
                  <a:solidFill>
                    <a:sysClr val="windowText" lastClr="000000"/>
                  </a:solidFill>
                </a:ln>
                <a:solidFill>
                  <a:sysClr val="windowText" lastClr="000000"/>
                </a:solidFill>
                <a:latin typeface="微软雅黑" pitchFamily="34" charset="-122"/>
                <a:ea typeface="微软雅黑" pitchFamily="34" charset="-122"/>
              </a:endParaRPr>
            </a:p>
          </p:txBody>
        </p:sp>
        <p:sp>
          <p:nvSpPr>
            <p:cNvPr id="4" name="矩形 3"/>
            <p:cNvSpPr/>
            <p:nvPr/>
          </p:nvSpPr>
          <p:spPr>
            <a:xfrm>
              <a:off x="683568" y="2921447"/>
              <a:ext cx="2088232" cy="1305833"/>
            </a:xfrm>
            <a:prstGeom prst="rect">
              <a:avLst/>
            </a:prstGeom>
            <a:solidFill>
              <a:srgbClr val="A688B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spcBef>
                  <a:spcPct val="20000"/>
                </a:spcBef>
                <a:spcAft>
                  <a:spcPts val="600"/>
                </a:spcAft>
                <a:buClr>
                  <a:srgbClr val="25315C"/>
                </a:buClr>
              </a:pPr>
              <a:r>
                <a:rPr lang="zh-CN" altLang="en-US" sz="2400" dirty="0" smtClean="0">
                  <a:solidFill>
                    <a:srgbClr val="133984"/>
                  </a:solidFill>
                  <a:latin typeface="微软雅黑" pitchFamily="34" charset="-122"/>
                  <a:ea typeface="微软雅黑" pitchFamily="34" charset="-122"/>
                  <a:sym typeface="Calibri" pitchFamily="34" charset="0"/>
                </a:rPr>
                <a:t>跟踪引进模仿，</a:t>
              </a:r>
              <a:r>
                <a:rPr lang="zh-CN" altLang="en-US" sz="2400" dirty="0">
                  <a:solidFill>
                    <a:srgbClr val="133984"/>
                  </a:solidFill>
                  <a:latin typeface="微软雅黑" pitchFamily="34" charset="-122"/>
                  <a:ea typeface="微软雅黑" pitchFamily="34" charset="-122"/>
                  <a:sym typeface="Calibri" pitchFamily="34" charset="0"/>
                </a:rPr>
                <a:t>模仿</a:t>
              </a:r>
              <a:r>
                <a:rPr lang="zh-CN" altLang="en-US" sz="2400" dirty="0" smtClean="0">
                  <a:solidFill>
                    <a:srgbClr val="133984"/>
                  </a:solidFill>
                  <a:latin typeface="微软雅黑" pitchFamily="34" charset="-122"/>
                  <a:ea typeface="微软雅黑" pitchFamily="34" charset="-122"/>
                  <a:sym typeface="Calibri" pitchFamily="34" charset="0"/>
                </a:rPr>
                <a:t>型增长</a:t>
              </a:r>
              <a:r>
                <a:rPr lang="zh-CN" altLang="en-US" sz="2400" dirty="0">
                  <a:solidFill>
                    <a:srgbClr val="133984"/>
                  </a:solidFill>
                  <a:latin typeface="微软雅黑" pitchFamily="34" charset="-122"/>
                  <a:ea typeface="微软雅黑" pitchFamily="34" charset="-122"/>
                  <a:sym typeface="Calibri" pitchFamily="34" charset="0"/>
                </a:rPr>
                <a:t>模式</a:t>
              </a:r>
              <a:endParaRPr lang="en-US" altLang="zh-CN" sz="2400" dirty="0">
                <a:solidFill>
                  <a:srgbClr val="133984"/>
                </a:solidFill>
                <a:latin typeface="微软雅黑" pitchFamily="34" charset="-122"/>
                <a:ea typeface="微软雅黑" pitchFamily="34" charset="-122"/>
                <a:sym typeface="Calibri" pitchFamily="34" charset="0"/>
              </a:endParaRPr>
            </a:p>
          </p:txBody>
        </p:sp>
        <p:sp>
          <p:nvSpPr>
            <p:cNvPr id="13" name="矩形 12"/>
            <p:cNvSpPr/>
            <p:nvPr/>
          </p:nvSpPr>
          <p:spPr>
            <a:xfrm>
              <a:off x="6228184" y="2915255"/>
              <a:ext cx="2088232" cy="130583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Ins="0" rtlCol="0" anchor="ctr">
              <a:noAutofit/>
            </a:bodyPr>
            <a:lstStyle/>
            <a:p>
              <a:pPr>
                <a:spcBef>
                  <a:spcPct val="20000"/>
                </a:spcBef>
                <a:spcAft>
                  <a:spcPts val="600"/>
                </a:spcAft>
                <a:buClr>
                  <a:srgbClr val="25315C"/>
                </a:buClr>
              </a:pPr>
              <a:r>
                <a:rPr lang="zh-CN" altLang="en-US" sz="2400" dirty="0" smtClean="0">
                  <a:solidFill>
                    <a:srgbClr val="133984"/>
                  </a:solidFill>
                  <a:latin typeface="微软雅黑" pitchFamily="34" charset="-122"/>
                  <a:ea typeface="微软雅黑" pitchFamily="34" charset="-122"/>
                  <a:sym typeface="Calibri" pitchFamily="34" charset="0"/>
                </a:rPr>
                <a:t>集</a:t>
              </a:r>
              <a:r>
                <a:rPr lang="zh-CN" altLang="en-US" sz="2400" dirty="0">
                  <a:solidFill>
                    <a:srgbClr val="133984"/>
                  </a:solidFill>
                  <a:latin typeface="微软雅黑" pitchFamily="34" charset="-122"/>
                  <a:ea typeface="微软雅黑" pitchFamily="34" charset="-122"/>
                  <a:sym typeface="Calibri" pitchFamily="34" charset="0"/>
                </a:rPr>
                <a:t>成</a:t>
              </a:r>
              <a:r>
                <a:rPr lang="zh-CN" altLang="en-US" sz="2400" dirty="0" smtClean="0">
                  <a:solidFill>
                    <a:srgbClr val="133984"/>
                  </a:solidFill>
                  <a:latin typeface="微软雅黑" pitchFamily="34" charset="-122"/>
                  <a:ea typeface="微软雅黑" pitchFamily="34" charset="-122"/>
                  <a:sym typeface="Calibri" pitchFamily="34" charset="0"/>
                </a:rPr>
                <a:t>融合颠覆，</a:t>
              </a:r>
              <a:r>
                <a:rPr lang="zh-CN" altLang="en-US" sz="2000" dirty="0" smtClean="0">
                  <a:solidFill>
                    <a:srgbClr val="133984"/>
                  </a:solidFill>
                  <a:latin typeface="微软雅黑" pitchFamily="34" charset="-122"/>
                  <a:ea typeface="微软雅黑" pitchFamily="34" charset="-122"/>
                  <a:sym typeface="Calibri" pitchFamily="34" charset="0"/>
                </a:rPr>
                <a:t>内</a:t>
              </a:r>
              <a:r>
                <a:rPr lang="zh-CN" altLang="en-US" sz="2000" dirty="0">
                  <a:solidFill>
                    <a:srgbClr val="133984"/>
                  </a:solidFill>
                  <a:latin typeface="微软雅黑" pitchFamily="34" charset="-122"/>
                  <a:ea typeface="微软雅黑" pitchFamily="34" charset="-122"/>
                  <a:sym typeface="Calibri" pitchFamily="34" charset="0"/>
                </a:rPr>
                <a:t>生创新型增长</a:t>
              </a:r>
              <a:r>
                <a:rPr lang="zh-CN" altLang="en-US" sz="2000" dirty="0" smtClean="0">
                  <a:solidFill>
                    <a:srgbClr val="133984"/>
                  </a:solidFill>
                  <a:latin typeface="微软雅黑" pitchFamily="34" charset="-122"/>
                  <a:ea typeface="微软雅黑" pitchFamily="34" charset="-122"/>
                  <a:sym typeface="Calibri" pitchFamily="34" charset="0"/>
                </a:rPr>
                <a:t>模式</a:t>
              </a:r>
              <a:endParaRPr lang="en-US" altLang="zh-CN" sz="2000" dirty="0">
                <a:solidFill>
                  <a:srgbClr val="133984"/>
                </a:solidFill>
                <a:latin typeface="微软雅黑" pitchFamily="34" charset="-122"/>
                <a:ea typeface="微软雅黑" pitchFamily="34" charset="-122"/>
                <a:sym typeface="Calibri" pitchFamily="34" charset="0"/>
              </a:endParaRPr>
            </a:p>
          </p:txBody>
        </p:sp>
        <p:sp>
          <p:nvSpPr>
            <p:cNvPr id="15" name="矩形 14"/>
            <p:cNvSpPr/>
            <p:nvPr/>
          </p:nvSpPr>
          <p:spPr>
            <a:xfrm>
              <a:off x="3491880" y="2276872"/>
              <a:ext cx="2088232" cy="584775"/>
            </a:xfrm>
            <a:prstGeom prst="rect">
              <a:avLst/>
            </a:prstGeom>
            <a:solidFill>
              <a:srgbClr val="133984"/>
            </a:solidFill>
          </p:spPr>
          <p:style>
            <a:lnRef idx="3">
              <a:schemeClr val="lt1"/>
            </a:lnRef>
            <a:fillRef idx="1">
              <a:schemeClr val="accent5"/>
            </a:fillRef>
            <a:effectRef idx="1">
              <a:schemeClr val="accent5"/>
            </a:effectRef>
            <a:fontRef idx="minor">
              <a:schemeClr val="lt1"/>
            </a:fontRef>
          </p:style>
          <p:txBody>
            <a:bodyPr wrap="square" rtlCol="0" anchor="ctr">
              <a:noAutofit/>
            </a:bodyPr>
            <a:lstStyle/>
            <a:p>
              <a:pPr algn="ctr"/>
              <a:r>
                <a:rPr lang="zh-CN" altLang="en-US" sz="3200" b="1" dirty="0" smtClean="0">
                  <a:solidFill>
                    <a:srgbClr val="FFFFFF"/>
                  </a:solidFill>
                  <a:latin typeface="微软雅黑" pitchFamily="34" charset="-122"/>
                  <a:ea typeface="微软雅黑" pitchFamily="34" charset="-122"/>
                </a:rPr>
                <a:t>吸收改良</a:t>
              </a:r>
              <a:endParaRPr lang="zh-CN" altLang="en-US" sz="3200" b="1" dirty="0">
                <a:solidFill>
                  <a:srgbClr val="FFFFFF"/>
                </a:solidFill>
                <a:latin typeface="微软雅黑" pitchFamily="34" charset="-122"/>
                <a:ea typeface="微软雅黑" pitchFamily="34" charset="-122"/>
              </a:endParaRPr>
            </a:p>
          </p:txBody>
        </p:sp>
        <p:sp>
          <p:nvSpPr>
            <p:cNvPr id="16" name="矩形 15"/>
            <p:cNvSpPr/>
            <p:nvPr/>
          </p:nvSpPr>
          <p:spPr>
            <a:xfrm>
              <a:off x="3491880" y="4329140"/>
              <a:ext cx="2088232" cy="584775"/>
            </a:xfrm>
            <a:prstGeom prst="rect">
              <a:avLst/>
            </a:prstGeom>
            <a:solidFill>
              <a:srgbClr val="133984"/>
            </a:solidFill>
          </p:spPr>
          <p:style>
            <a:lnRef idx="3">
              <a:schemeClr val="lt1"/>
            </a:lnRef>
            <a:fillRef idx="1">
              <a:schemeClr val="accent5"/>
            </a:fillRef>
            <a:effectRef idx="1">
              <a:schemeClr val="accent5"/>
            </a:effectRef>
            <a:fontRef idx="minor">
              <a:schemeClr val="lt1"/>
            </a:fontRef>
          </p:style>
          <p:txBody>
            <a:bodyPr wrap="square" rtlCol="0" anchor="ctr">
              <a:noAutofit/>
            </a:bodyPr>
            <a:lstStyle/>
            <a:p>
              <a:pPr algn="ctr"/>
              <a:r>
                <a:rPr lang="zh-CN" altLang="en-US" sz="3200" b="1" dirty="0" smtClean="0">
                  <a:solidFill>
                    <a:srgbClr val="FFFFFF"/>
                  </a:solidFill>
                  <a:latin typeface="微软雅黑" pitchFamily="34" charset="-122"/>
                  <a:ea typeface="微软雅黑" pitchFamily="34" charset="-122"/>
                </a:rPr>
                <a:t>创新集成</a:t>
              </a:r>
              <a:endParaRPr lang="zh-CN" altLang="en-US" sz="3200" b="1" dirty="0">
                <a:solidFill>
                  <a:srgbClr val="FFFFFF"/>
                </a:solidFill>
                <a:latin typeface="微软雅黑" pitchFamily="34" charset="-122"/>
                <a:ea typeface="微软雅黑" pitchFamily="34" charset="-122"/>
              </a:endParaRPr>
            </a:p>
          </p:txBody>
        </p:sp>
        <p:sp>
          <p:nvSpPr>
            <p:cNvPr id="17" name="矩形 16"/>
            <p:cNvSpPr/>
            <p:nvPr/>
          </p:nvSpPr>
          <p:spPr>
            <a:xfrm>
              <a:off x="3491880" y="2929260"/>
              <a:ext cx="2088232" cy="1305833"/>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spcBef>
                  <a:spcPct val="20000"/>
                </a:spcBef>
                <a:spcAft>
                  <a:spcPts val="600"/>
                </a:spcAft>
                <a:buClr>
                  <a:srgbClr val="25315C"/>
                </a:buClr>
              </a:pPr>
              <a:r>
                <a:rPr lang="zh-CN" altLang="en-US" sz="2400" dirty="0" smtClean="0">
                  <a:solidFill>
                    <a:srgbClr val="133984"/>
                  </a:solidFill>
                  <a:latin typeface="微软雅黑" pitchFamily="34" charset="-122"/>
                  <a:ea typeface="微软雅黑" pitchFamily="34" charset="-122"/>
                  <a:sym typeface="Calibri" pitchFamily="34" charset="0"/>
                </a:rPr>
                <a:t>消化吸收改良，</a:t>
              </a:r>
              <a:r>
                <a:rPr lang="zh-CN" altLang="en-US" sz="2400" dirty="0">
                  <a:solidFill>
                    <a:srgbClr val="133984"/>
                  </a:solidFill>
                  <a:latin typeface="微软雅黑" pitchFamily="34" charset="-122"/>
                  <a:ea typeface="微软雅黑" pitchFamily="34" charset="-122"/>
                  <a:sym typeface="Calibri" pitchFamily="34" charset="0"/>
                </a:rPr>
                <a:t>追赶型增长模式</a:t>
              </a:r>
              <a:endParaRPr lang="en-US" altLang="zh-CN" sz="2400" dirty="0">
                <a:solidFill>
                  <a:srgbClr val="133984"/>
                </a:solidFill>
                <a:latin typeface="微软雅黑" pitchFamily="34" charset="-122"/>
                <a:ea typeface="微软雅黑" pitchFamily="34" charset="-122"/>
                <a:sym typeface="Calibri" pitchFamily="34" charset="0"/>
              </a:endParaRPr>
            </a:p>
          </p:txBody>
        </p:sp>
        <p:sp>
          <p:nvSpPr>
            <p:cNvPr id="18" name="右箭头 17"/>
            <p:cNvSpPr/>
            <p:nvPr/>
          </p:nvSpPr>
          <p:spPr>
            <a:xfrm>
              <a:off x="2944214" y="2348880"/>
              <a:ext cx="432048" cy="503976"/>
            </a:xfrm>
            <a:prstGeom prst="rightArrow">
              <a:avLst/>
            </a:prstGeom>
            <a:solidFill>
              <a:srgbClr val="A688B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ysClr val="windowText" lastClr="000000"/>
                </a:solidFill>
                <a:latin typeface="微软雅黑" pitchFamily="34" charset="-122"/>
                <a:ea typeface="微软雅黑" pitchFamily="34" charset="-122"/>
              </a:endParaRPr>
            </a:p>
          </p:txBody>
        </p:sp>
        <p:sp>
          <p:nvSpPr>
            <p:cNvPr id="19" name="右箭头 18"/>
            <p:cNvSpPr/>
            <p:nvPr/>
          </p:nvSpPr>
          <p:spPr>
            <a:xfrm>
              <a:off x="2915816" y="4360789"/>
              <a:ext cx="432048" cy="503976"/>
            </a:xfrm>
            <a:prstGeom prst="rightArrow">
              <a:avLst/>
            </a:prstGeom>
            <a:solidFill>
              <a:srgbClr val="A688B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ln>
                  <a:solidFill>
                    <a:sysClr val="windowText" lastClr="000000"/>
                  </a:solidFill>
                </a:ln>
                <a:solidFill>
                  <a:sysClr val="windowText" lastClr="000000"/>
                </a:solidFill>
                <a:latin typeface="微软雅黑" pitchFamily="34" charset="-122"/>
                <a:ea typeface="微软雅黑" pitchFamily="34" charset="-122"/>
              </a:endParaRPr>
            </a:p>
          </p:txBody>
        </p:sp>
        <p:sp>
          <p:nvSpPr>
            <p:cNvPr id="20" name="右箭头 19"/>
            <p:cNvSpPr/>
            <p:nvPr/>
          </p:nvSpPr>
          <p:spPr>
            <a:xfrm>
              <a:off x="5695730" y="3285064"/>
              <a:ext cx="432048" cy="503976"/>
            </a:xfrm>
            <a:prstGeom prst="rightArrow">
              <a:avLst/>
            </a:prstGeom>
            <a:solidFill>
              <a:srgbClr val="A688B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ysClr val="windowText" lastClr="000000"/>
                </a:solidFill>
                <a:latin typeface="微软雅黑" pitchFamily="34" charset="-122"/>
                <a:ea typeface="微软雅黑" pitchFamily="34" charset="-122"/>
              </a:endParaRPr>
            </a:p>
          </p:txBody>
        </p:sp>
        <p:sp>
          <p:nvSpPr>
            <p:cNvPr id="21" name="右箭头 20"/>
            <p:cNvSpPr/>
            <p:nvPr/>
          </p:nvSpPr>
          <p:spPr>
            <a:xfrm>
              <a:off x="2915816" y="3248122"/>
              <a:ext cx="432048" cy="503976"/>
            </a:xfrm>
            <a:prstGeom prst="rightArrow">
              <a:avLst/>
            </a:prstGeom>
            <a:solidFill>
              <a:srgbClr val="A688B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ysClr val="windowText" lastClr="000000"/>
                </a:solidFill>
                <a:latin typeface="微软雅黑" pitchFamily="34" charset="-122"/>
                <a:ea typeface="微软雅黑" pitchFamily="34" charset="-122"/>
              </a:endParaRPr>
            </a:p>
          </p:txBody>
        </p:sp>
      </p:grpSp>
      <p:sp>
        <p:nvSpPr>
          <p:cNvPr id="14" name="矩形 13"/>
          <p:cNvSpPr/>
          <p:nvPr/>
        </p:nvSpPr>
        <p:spPr bwMode="auto">
          <a:xfrm>
            <a:off x="-7858" y="5786454"/>
            <a:ext cx="9151858" cy="1079399"/>
          </a:xfrm>
          <a:prstGeom prst="rect">
            <a:avLst/>
          </a:prstGeom>
          <a:solidFill>
            <a:srgbClr val="C0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bodyPr>
          <a:lstStyle/>
          <a:p>
            <a:pPr algn="ctr" eaLnBrk="1" hangingPunct="1"/>
            <a:r>
              <a:rPr lang="zh-CN" altLang="en-US" sz="3200" dirty="0" smtClean="0">
                <a:solidFill>
                  <a:schemeClr val="bg1"/>
                </a:solidFill>
                <a:latin typeface="微软雅黑" pitchFamily="34" charset="-122"/>
                <a:ea typeface="微软雅黑" pitchFamily="34" charset="-122"/>
              </a:rPr>
              <a:t>大学</a:t>
            </a:r>
            <a:r>
              <a:rPr lang="zh-CN" altLang="en-US" sz="3200" dirty="0">
                <a:solidFill>
                  <a:schemeClr val="bg1"/>
                </a:solidFill>
                <a:latin typeface="微软雅黑" pitchFamily="34" charset="-122"/>
                <a:ea typeface="微软雅黑" pitchFamily="34" charset="-122"/>
              </a:rPr>
              <a:t>能否从容</a:t>
            </a:r>
            <a:r>
              <a:rPr lang="zh-CN" altLang="en-US" sz="3200" dirty="0" smtClean="0">
                <a:solidFill>
                  <a:schemeClr val="bg1"/>
                </a:solidFill>
                <a:latin typeface="微软雅黑" pitchFamily="34" charset="-122"/>
                <a:ea typeface="微软雅黑" pitchFamily="34" charset="-122"/>
              </a:rPr>
              <a:t>应对</a:t>
            </a:r>
            <a:endParaRPr lang="en-US" altLang="zh-CN" sz="3200" dirty="0" smtClean="0">
              <a:solidFill>
                <a:schemeClr val="bg1"/>
              </a:solidFill>
              <a:latin typeface="微软雅黑" pitchFamily="34" charset="-122"/>
              <a:ea typeface="微软雅黑" pitchFamily="34" charset="-122"/>
            </a:endParaRPr>
          </a:p>
          <a:p>
            <a:pPr algn="ctr" eaLnBrk="1" hangingPunct="1"/>
            <a:r>
              <a:rPr lang="zh-CN" altLang="en-US" sz="3200" dirty="0" smtClean="0">
                <a:solidFill>
                  <a:schemeClr val="bg1"/>
                </a:solidFill>
                <a:latin typeface="微软雅黑" pitchFamily="34" charset="-122"/>
                <a:ea typeface="微软雅黑" pitchFamily="34" charset="-122"/>
              </a:rPr>
              <a:t>社会转型发展的</a:t>
            </a:r>
            <a:r>
              <a:rPr lang="zh-CN" altLang="en-US" sz="3200" dirty="0">
                <a:solidFill>
                  <a:schemeClr val="bg1"/>
                </a:solidFill>
                <a:latin typeface="微软雅黑" pitchFamily="34" charset="-122"/>
                <a:ea typeface="微软雅黑" pitchFamily="34" charset="-122"/>
              </a:rPr>
              <a:t>挑战？</a:t>
            </a:r>
            <a:endParaRPr lang="en-US" altLang="zh-CN" sz="3200"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a:spLocks noGrp="1"/>
          </p:cNvSpPr>
          <p:nvPr>
            <p:ph type="title"/>
          </p:nvPr>
        </p:nvSpPr>
        <p:spPr>
          <a:xfrm>
            <a:off x="0" y="179388"/>
            <a:ext cx="9144000" cy="688975"/>
          </a:xfrm>
        </p:spPr>
        <p:txBody>
          <a:bodyPr/>
          <a:lstStyle/>
          <a:p>
            <a:r>
              <a:rPr lang="zh-CN" altLang="en-US" dirty="0" smtClean="0">
                <a:latin typeface="微软雅黑" pitchFamily="34" charset="-122"/>
                <a:ea typeface="微软雅黑" pitchFamily="34" charset="-122"/>
              </a:rPr>
              <a:t>                        科技革命</a:t>
            </a:r>
            <a:endParaRPr lang="zh-CN" altLang="en-US" dirty="0">
              <a:latin typeface="微软雅黑" pitchFamily="34" charset="-122"/>
              <a:ea typeface="微软雅黑" pitchFamily="34" charset="-122"/>
            </a:endParaRPr>
          </a:p>
        </p:txBody>
      </p:sp>
      <p:sp>
        <p:nvSpPr>
          <p:cNvPr id="6" name="内容占位符 3"/>
          <p:cNvSpPr>
            <a:spLocks noGrp="1"/>
          </p:cNvSpPr>
          <p:nvPr>
            <p:ph sz="half" idx="1"/>
          </p:nvPr>
        </p:nvSpPr>
        <p:spPr>
          <a:xfrm>
            <a:off x="2887381" y="2690382"/>
            <a:ext cx="6120000" cy="2840713"/>
          </a:xfrm>
          <a:solidFill>
            <a:schemeClr val="accent4">
              <a:lumMod val="40000"/>
              <a:lumOff val="60000"/>
            </a:schemeClr>
          </a:solidFill>
        </p:spPr>
        <p:txBody>
          <a:bodyPr anchor="t"/>
          <a:lstStyle/>
          <a:p>
            <a:pPr marL="0" indent="0">
              <a:buNone/>
            </a:pPr>
            <a:r>
              <a:rPr lang="zh-CN" altLang="en-US" dirty="0" smtClean="0">
                <a:solidFill>
                  <a:srgbClr val="A50021"/>
                </a:solidFill>
                <a:latin typeface="微软雅黑" pitchFamily="34" charset="-122"/>
                <a:ea typeface="微软雅黑" pitchFamily="34" charset="-122"/>
              </a:rPr>
              <a:t>互联网</a:t>
            </a:r>
            <a:r>
              <a:rPr lang="en-US" altLang="zh-CN" dirty="0" smtClean="0">
                <a:solidFill>
                  <a:srgbClr val="A50021"/>
                </a:solidFill>
                <a:latin typeface="微软雅黑" pitchFamily="34" charset="-122"/>
                <a:ea typeface="微软雅黑" pitchFamily="34" charset="-122"/>
              </a:rPr>
              <a:t>+</a:t>
            </a:r>
          </a:p>
          <a:p>
            <a:pPr marL="0" indent="0">
              <a:buNone/>
            </a:pPr>
            <a:r>
              <a:rPr lang="zh-CN" altLang="en-US" sz="2400" dirty="0" smtClean="0">
                <a:latin typeface="微软雅黑" pitchFamily="34" charset="-122"/>
                <a:ea typeface="微软雅黑" pitchFamily="34" charset="-122"/>
              </a:rPr>
              <a:t>互联网与社会经济活动各方面加速融合</a:t>
            </a:r>
            <a:endParaRPr lang="en-US" altLang="zh-CN" sz="2400" dirty="0" smtClean="0">
              <a:latin typeface="微软雅黑" pitchFamily="34" charset="-122"/>
              <a:ea typeface="微软雅黑" pitchFamily="34" charset="-122"/>
            </a:endParaRPr>
          </a:p>
          <a:p>
            <a:pPr marL="0" indent="0">
              <a:buNone/>
            </a:pPr>
            <a:r>
              <a:rPr lang="zh-CN" altLang="en-US" sz="2400" dirty="0" smtClean="0">
                <a:solidFill>
                  <a:srgbClr val="C00000"/>
                </a:solidFill>
                <a:latin typeface="微软雅黑" pitchFamily="34" charset="-122"/>
                <a:ea typeface="微软雅黑" pitchFamily="34" charset="-122"/>
              </a:rPr>
              <a:t>颠覆</a:t>
            </a:r>
            <a:r>
              <a:rPr lang="zh-CN" altLang="en-US" sz="2400" dirty="0" smtClean="0">
                <a:latin typeface="微软雅黑" pitchFamily="34" charset="-122"/>
                <a:ea typeface="微软雅黑" pitchFamily="34" charset="-122"/>
              </a:rPr>
              <a:t>人类的生活、生产、经济、社会形态</a:t>
            </a:r>
            <a:endParaRPr lang="en-US" altLang="zh-CN" sz="2400" dirty="0" smtClean="0">
              <a:latin typeface="微软雅黑" pitchFamily="34" charset="-122"/>
              <a:ea typeface="微软雅黑" pitchFamily="34" charset="-122"/>
            </a:endParaRPr>
          </a:p>
        </p:txBody>
      </p:sp>
      <p:sp>
        <p:nvSpPr>
          <p:cNvPr id="8" name="内容占位符 5"/>
          <p:cNvSpPr txBox="1"/>
          <p:nvPr/>
        </p:nvSpPr>
        <p:spPr bwMode="auto">
          <a:xfrm>
            <a:off x="2887380" y="1094351"/>
            <a:ext cx="6103353" cy="1596031"/>
          </a:xfrm>
          <a:prstGeom prst="rect">
            <a:avLst/>
          </a:prstGeom>
          <a:solidFill>
            <a:schemeClr val="accent4">
              <a:lumMod val="40000"/>
              <a:lumOff val="60000"/>
            </a:schemeClr>
          </a:solidFill>
          <a:ln w="9525">
            <a:solidFill>
              <a:schemeClr val="tx1"/>
            </a:solidFill>
            <a:miter lim="800000"/>
          </a:ln>
        </p:spPr>
        <p:txBody>
          <a:bodyPr vert="horz" wrap="square" lIns="91440" tIns="45720" rIns="91440" bIns="45720" numCol="1" anchor="ctr" anchorCtr="0" compatLnSpc="1"/>
          <a:lstStyle>
            <a:lvl1pPr marL="457200" indent="-457200" algn="l" rtl="0" eaLnBrk="0" fontAlgn="base" hangingPunct="0">
              <a:lnSpc>
                <a:spcPct val="90000"/>
              </a:lnSpc>
              <a:spcBef>
                <a:spcPct val="20000"/>
              </a:spcBef>
              <a:spcAft>
                <a:spcPct val="0"/>
              </a:spcAft>
              <a:buSzPct val="120000"/>
              <a:buBlip>
                <a:blip r:embed="rId3"/>
              </a:buBlip>
              <a:defRPr lang="zh-CN" sz="2800" b="1" kern="1200">
                <a:solidFill>
                  <a:srgbClr val="133984"/>
                </a:solidFill>
                <a:latin typeface="+mn-ea"/>
                <a:ea typeface="+mn-ea"/>
                <a:cs typeface="+mn-cs"/>
                <a:sym typeface="Calibri" pitchFamily="34" charset="0"/>
              </a:defRPr>
            </a:lvl1pPr>
            <a:lvl2pPr marL="742950" indent="-285750" algn="l" rtl="0" eaLnBrk="0" fontAlgn="base" hangingPunct="0">
              <a:spcBef>
                <a:spcPct val="20000"/>
              </a:spcBef>
              <a:spcAft>
                <a:spcPct val="0"/>
              </a:spcAft>
              <a:buSzPct val="120000"/>
              <a:buFont typeface="Arial" pitchFamily="34" charset="0"/>
              <a:buChar char="–"/>
              <a:defRPr lang="zh-CN" altLang="en-US" sz="2400" b="1" kern="1200" dirty="0" smtClean="0">
                <a:solidFill>
                  <a:srgbClr val="133984"/>
                </a:solidFill>
                <a:latin typeface="Book Antiqua" pitchFamily="18" charset="0"/>
                <a:ea typeface="+mn-ea"/>
                <a:cs typeface="+mn-cs"/>
                <a:sym typeface="Calibri" pitchFamily="34" charset="0"/>
              </a:defRPr>
            </a:lvl2pPr>
            <a:lvl3pPr marL="1143000" indent="-228600" algn="l" rtl="0" eaLnBrk="0" fontAlgn="base" hangingPunct="0">
              <a:spcBef>
                <a:spcPct val="20000"/>
              </a:spcBef>
              <a:spcAft>
                <a:spcPct val="0"/>
              </a:spcAft>
              <a:buSzPct val="120000"/>
              <a:buFont typeface="Arial" pitchFamily="34" charset="0"/>
              <a:buChar char="•"/>
              <a:defRPr lang="zh-CN" sz="2200" b="1" kern="1200">
                <a:solidFill>
                  <a:srgbClr val="133984"/>
                </a:solidFill>
                <a:latin typeface="+mn-ea"/>
                <a:ea typeface="+mn-ea"/>
                <a:cs typeface="+mn-cs"/>
                <a:sym typeface="Calibri" pitchFamily="34" charset="0"/>
              </a:defRPr>
            </a:lvl3pPr>
            <a:lvl4pPr marL="1600200" indent="-228600" algn="l" rtl="0" eaLnBrk="0" fontAlgn="base" hangingPunct="0">
              <a:spcBef>
                <a:spcPct val="20000"/>
              </a:spcBef>
              <a:spcAft>
                <a:spcPct val="0"/>
              </a:spcAft>
              <a:buSzPct val="120000"/>
              <a:buFont typeface="Arial" pitchFamily="34" charset="0"/>
              <a:buChar char="–"/>
              <a:defRPr lang="zh-CN" sz="2000" b="1" kern="1200">
                <a:solidFill>
                  <a:srgbClr val="133984"/>
                </a:solidFill>
                <a:latin typeface="+mn-ea"/>
                <a:ea typeface="+mn-ea"/>
                <a:cs typeface="+mn-cs"/>
                <a:sym typeface="Calibri" pitchFamily="34" charset="0"/>
              </a:defRPr>
            </a:lvl4pPr>
            <a:lvl5pPr marL="2057400" indent="-228600" algn="l" rtl="0" eaLnBrk="0" fontAlgn="base" hangingPunct="0">
              <a:spcBef>
                <a:spcPct val="20000"/>
              </a:spcBef>
              <a:spcAft>
                <a:spcPct val="0"/>
              </a:spcAft>
              <a:buSzPct val="120000"/>
              <a:buFont typeface="Arial" pitchFamily="34" charset="0"/>
              <a:buChar char="»"/>
              <a:defRPr lang="zh-CN" sz="2000" b="1" kern="1200">
                <a:solidFill>
                  <a:srgbClr val="133984"/>
                </a:solidFill>
                <a:latin typeface="+mn-ea"/>
                <a:ea typeface="+mn-ea"/>
                <a:cs typeface="+mn-cs"/>
                <a:sym typeface="Calibri" pitchFamily="34" charset="0"/>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a:lstStyle>
          <a:p>
            <a:pPr marL="0" indent="0">
              <a:buFontTx/>
              <a:buNone/>
            </a:pPr>
            <a:r>
              <a:rPr lang="zh-CN" altLang="en-US" dirty="0" smtClean="0">
                <a:latin typeface="微软雅黑" pitchFamily="34" charset="-122"/>
                <a:ea typeface="微软雅黑" pitchFamily="34" charset="-122"/>
              </a:rPr>
              <a:t>如今：</a:t>
            </a:r>
            <a:endParaRPr lang="en-US" altLang="zh-CN" dirty="0" smtClean="0">
              <a:latin typeface="微软雅黑" pitchFamily="34" charset="-122"/>
              <a:ea typeface="微软雅黑" pitchFamily="34" charset="-122"/>
            </a:endParaRPr>
          </a:p>
          <a:p>
            <a:pPr marL="0" indent="0" algn="r">
              <a:buFontTx/>
              <a:buNone/>
            </a:pPr>
            <a:r>
              <a:rPr lang="zh-CN" altLang="en-US" dirty="0" smtClean="0">
                <a:latin typeface="微软雅黑" pitchFamily="34" charset="-122"/>
                <a:ea typeface="微软雅黑" pitchFamily="34" charset="-122"/>
              </a:rPr>
              <a:t>全球</a:t>
            </a:r>
            <a:r>
              <a:rPr lang="zh-CN" altLang="en-US" dirty="0">
                <a:latin typeface="微软雅黑" pitchFamily="34" charset="-122"/>
                <a:ea typeface="微软雅黑" pitchFamily="34" charset="-122"/>
              </a:rPr>
              <a:t>正在</a:t>
            </a:r>
            <a:r>
              <a:rPr lang="zh-CN" altLang="en-US" dirty="0" smtClean="0">
                <a:latin typeface="微软雅黑" pitchFamily="34" charset="-122"/>
                <a:ea typeface="微软雅黑" pitchFamily="34" charset="-122"/>
              </a:rPr>
              <a:t>进入</a:t>
            </a:r>
            <a:r>
              <a:rPr lang="zh-CN" altLang="en-US" dirty="0">
                <a:solidFill>
                  <a:srgbClr val="A50021"/>
                </a:solidFill>
                <a:latin typeface="微软雅黑" pitchFamily="34" charset="-122"/>
                <a:ea typeface="微软雅黑" pitchFamily="34" charset="-122"/>
              </a:rPr>
              <a:t>新一轮科</a:t>
            </a:r>
            <a:r>
              <a:rPr lang="zh-CN" altLang="en-US" dirty="0" smtClean="0">
                <a:solidFill>
                  <a:srgbClr val="A50021"/>
                </a:solidFill>
                <a:latin typeface="微软雅黑" pitchFamily="34" charset="-122"/>
                <a:ea typeface="微软雅黑" pitchFamily="34" charset="-122"/>
              </a:rPr>
              <a:t>技创新活跃期</a:t>
            </a:r>
            <a:endParaRPr lang="en-US" altLang="zh-CN" dirty="0" smtClean="0">
              <a:latin typeface="微软雅黑" pitchFamily="34" charset="-122"/>
              <a:ea typeface="微软雅黑" pitchFamily="34" charset="-122"/>
            </a:endParaRPr>
          </a:p>
          <a:p>
            <a:pPr marL="0" indent="0" algn="r">
              <a:buFontTx/>
              <a:buNone/>
            </a:pPr>
            <a:r>
              <a:rPr lang="zh-CN" altLang="en-US" dirty="0" smtClean="0">
                <a:latin typeface="微软雅黑" pitchFamily="34" charset="-122"/>
                <a:ea typeface="微软雅黑" pitchFamily="34" charset="-122"/>
              </a:rPr>
              <a:t>各国科技竞争更趋激烈</a:t>
            </a:r>
          </a:p>
        </p:txBody>
      </p:sp>
      <p:grpSp>
        <p:nvGrpSpPr>
          <p:cNvPr id="9" name="组合 29"/>
          <p:cNvGrpSpPr/>
          <p:nvPr/>
        </p:nvGrpSpPr>
        <p:grpSpPr>
          <a:xfrm>
            <a:off x="142875" y="1094352"/>
            <a:ext cx="2678620" cy="4435346"/>
            <a:chOff x="142875" y="1094352"/>
            <a:chExt cx="2678620" cy="4435346"/>
          </a:xfrm>
        </p:grpSpPr>
        <p:sp>
          <p:nvSpPr>
            <p:cNvPr id="2" name="矩形 1"/>
            <p:cNvSpPr/>
            <p:nvPr/>
          </p:nvSpPr>
          <p:spPr>
            <a:xfrm>
              <a:off x="142875" y="1925085"/>
              <a:ext cx="1760144" cy="9269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latin typeface="微软雅黑" pitchFamily="34" charset="-122"/>
                  <a:ea typeface="微软雅黑" pitchFamily="34" charset="-122"/>
                </a:rPr>
                <a:t>科学发现</a:t>
              </a:r>
              <a:endParaRPr lang="zh-CN" altLang="en-US" sz="2400" dirty="0">
                <a:latin typeface="微软雅黑" pitchFamily="34" charset="-122"/>
                <a:ea typeface="微软雅黑" pitchFamily="34" charset="-122"/>
              </a:endParaRPr>
            </a:p>
          </p:txBody>
        </p:sp>
        <p:sp>
          <p:nvSpPr>
            <p:cNvPr id="12" name="矩形 11"/>
            <p:cNvSpPr/>
            <p:nvPr/>
          </p:nvSpPr>
          <p:spPr>
            <a:xfrm>
              <a:off x="142875" y="3271920"/>
              <a:ext cx="1760144" cy="926919"/>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latin typeface="微软雅黑" pitchFamily="34" charset="-122"/>
                  <a:ea typeface="微软雅黑" pitchFamily="34" charset="-122"/>
                </a:rPr>
                <a:t>技术突破</a:t>
              </a:r>
              <a:endParaRPr lang="zh-CN" altLang="en-US" sz="2400" dirty="0">
                <a:latin typeface="微软雅黑" pitchFamily="34" charset="-122"/>
                <a:ea typeface="微软雅黑" pitchFamily="34" charset="-122"/>
              </a:endParaRPr>
            </a:p>
          </p:txBody>
        </p:sp>
        <p:sp>
          <p:nvSpPr>
            <p:cNvPr id="13" name="矩形 12"/>
            <p:cNvSpPr/>
            <p:nvPr/>
          </p:nvSpPr>
          <p:spPr>
            <a:xfrm>
              <a:off x="152453" y="4602779"/>
              <a:ext cx="1760144" cy="926919"/>
            </a:xfrm>
            <a:prstGeom prst="rect">
              <a:avLst/>
            </a:prstGeom>
            <a:solidFill>
              <a:srgbClr val="8C0E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latin typeface="微软雅黑" pitchFamily="34" charset="-122"/>
                  <a:ea typeface="微软雅黑" pitchFamily="34" charset="-122"/>
                </a:rPr>
                <a:t>产业革命</a:t>
              </a:r>
              <a:endParaRPr lang="zh-CN" altLang="en-US" sz="2400" dirty="0">
                <a:latin typeface="微软雅黑" pitchFamily="34" charset="-122"/>
                <a:ea typeface="微软雅黑" pitchFamily="34" charset="-122"/>
              </a:endParaRPr>
            </a:p>
          </p:txBody>
        </p:sp>
        <p:sp>
          <p:nvSpPr>
            <p:cNvPr id="3" name="下箭头 2"/>
            <p:cNvSpPr/>
            <p:nvPr/>
          </p:nvSpPr>
          <p:spPr>
            <a:xfrm>
              <a:off x="660566" y="2852004"/>
              <a:ext cx="724764" cy="419916"/>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微软雅黑" pitchFamily="34" charset="-122"/>
                <a:ea typeface="微软雅黑" pitchFamily="34" charset="-122"/>
              </a:endParaRPr>
            </a:p>
          </p:txBody>
        </p:sp>
        <p:sp>
          <p:nvSpPr>
            <p:cNvPr id="14" name="下箭头 13"/>
            <p:cNvSpPr/>
            <p:nvPr/>
          </p:nvSpPr>
          <p:spPr>
            <a:xfrm>
              <a:off x="660564" y="4194829"/>
              <a:ext cx="724764" cy="419916"/>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微软雅黑" pitchFamily="34" charset="-122"/>
                <a:ea typeface="微软雅黑" pitchFamily="34" charset="-122"/>
              </a:endParaRPr>
            </a:p>
          </p:txBody>
        </p:sp>
        <p:sp>
          <p:nvSpPr>
            <p:cNvPr id="4" name="流程图: 离页连接符 3"/>
            <p:cNvSpPr/>
            <p:nvPr/>
          </p:nvSpPr>
          <p:spPr>
            <a:xfrm>
              <a:off x="1978483" y="1925084"/>
              <a:ext cx="826364" cy="3604614"/>
            </a:xfrm>
            <a:prstGeom prst="flowChartOffpageConnector">
              <a:avLst/>
            </a:prstGeom>
            <a:gradFill flip="none" rotWithShape="1">
              <a:gsLst>
                <a:gs pos="0">
                  <a:srgbClr val="FF9393"/>
                </a:gs>
                <a:gs pos="50000">
                  <a:srgbClr val="FF9393">
                    <a:alpha val="70000"/>
                  </a:srgbClr>
                </a:gs>
                <a:gs pos="100000">
                  <a:srgbClr val="FF9393">
                    <a:alpha val="40000"/>
                  </a:srgbClr>
                </a:gs>
              </a:gsLst>
              <a:lin ang="16200000" scaled="1"/>
              <a:tileRect/>
            </a:gra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smtClean="0">
                  <a:latin typeface="微软雅黑" pitchFamily="34" charset="-122"/>
                  <a:ea typeface="微软雅黑" pitchFamily="34" charset="-122"/>
                </a:rPr>
                <a:t>梯次发展</a:t>
              </a:r>
              <a:endParaRPr lang="zh-CN" altLang="en-US" sz="3200" dirty="0">
                <a:latin typeface="微软雅黑" pitchFamily="34" charset="-122"/>
                <a:ea typeface="微软雅黑" pitchFamily="34" charset="-122"/>
              </a:endParaRPr>
            </a:p>
          </p:txBody>
        </p:sp>
        <p:sp>
          <p:nvSpPr>
            <p:cNvPr id="7" name="文本框 6"/>
            <p:cNvSpPr txBox="1"/>
            <p:nvPr/>
          </p:nvSpPr>
          <p:spPr>
            <a:xfrm>
              <a:off x="142875" y="1094352"/>
              <a:ext cx="2678620" cy="720000"/>
            </a:xfrm>
            <a:prstGeom prst="rect">
              <a:avLst/>
            </a:prstGeom>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lstStyle>
              <a:defPPr>
                <a:defRPr lang="zh-CN"/>
              </a:defPPr>
              <a:lvl1pPr marL="0" indent="0" algn="r">
                <a:lnSpc>
                  <a:spcPct val="90000"/>
                </a:lnSpc>
                <a:spcBef>
                  <a:spcPct val="20000"/>
                </a:spcBef>
                <a:buSzPct val="120000"/>
                <a:buFontTx/>
                <a:buNone/>
                <a:defRPr sz="2800">
                  <a:solidFill>
                    <a:srgbClr val="133984"/>
                  </a:solidFill>
                  <a:latin typeface="+mn-ea"/>
                  <a:ea typeface="+mn-ea"/>
                </a:defRPr>
              </a:lvl1pPr>
              <a:lvl2pPr marL="742950" indent="-285750">
                <a:spcBef>
                  <a:spcPct val="20000"/>
                </a:spcBef>
                <a:buSzPct val="120000"/>
                <a:buFont typeface="Arial" pitchFamily="34" charset="0"/>
                <a:buChar char="–"/>
                <a:defRPr sz="2400">
                  <a:solidFill>
                    <a:srgbClr val="133984"/>
                  </a:solidFill>
                  <a:latin typeface="Book Antiqua" pitchFamily="18" charset="0"/>
                  <a:ea typeface="+mn-ea"/>
                </a:defRPr>
              </a:lvl2pPr>
              <a:lvl3pPr marL="1143000" indent="-228600">
                <a:spcBef>
                  <a:spcPct val="20000"/>
                </a:spcBef>
                <a:buSzPct val="120000"/>
                <a:buFont typeface="Arial" pitchFamily="34" charset="0"/>
                <a:buChar char="•"/>
                <a:defRPr sz="2200">
                  <a:solidFill>
                    <a:srgbClr val="133984"/>
                  </a:solidFill>
                  <a:latin typeface="+mn-ea"/>
                  <a:ea typeface="+mn-ea"/>
                </a:defRPr>
              </a:lvl3pPr>
              <a:lvl4pPr marL="1600200" indent="-228600">
                <a:spcBef>
                  <a:spcPct val="20000"/>
                </a:spcBef>
                <a:buSzPct val="120000"/>
                <a:buFont typeface="Arial" pitchFamily="34" charset="0"/>
                <a:buChar char="–"/>
                <a:defRPr sz="2000">
                  <a:solidFill>
                    <a:srgbClr val="133984"/>
                  </a:solidFill>
                  <a:latin typeface="+mn-ea"/>
                  <a:ea typeface="+mn-ea"/>
                </a:defRPr>
              </a:lvl4pPr>
              <a:lvl5pPr marL="2057400" indent="-228600">
                <a:spcBef>
                  <a:spcPct val="20000"/>
                </a:spcBef>
                <a:buSzPct val="120000"/>
                <a:buFont typeface="Arial" pitchFamily="34" charset="0"/>
                <a:buChar char="»"/>
                <a:defRPr sz="2000">
                  <a:solidFill>
                    <a:srgbClr val="133984"/>
                  </a:solidFill>
                  <a:latin typeface="+mn-ea"/>
                  <a:ea typeface="+mn-ea"/>
                </a:defRPr>
              </a:lvl5pPr>
              <a:lvl6pPr marL="2514600" indent="-228600">
                <a:lnSpc>
                  <a:spcPct val="90000"/>
                </a:lnSpc>
                <a:spcBef>
                  <a:spcPts val="500"/>
                </a:spcBef>
                <a:buFont typeface="Arial" pitchFamily="34" charset="0"/>
                <a:buChar char="•"/>
                <a:defRPr sz="1800">
                  <a:latin typeface="+mn-lt"/>
                  <a:ea typeface="+mn-ea"/>
                </a:defRPr>
              </a:lvl6pPr>
              <a:lvl7pPr marL="2971800" indent="-228600">
                <a:lnSpc>
                  <a:spcPct val="90000"/>
                </a:lnSpc>
                <a:spcBef>
                  <a:spcPts val="500"/>
                </a:spcBef>
                <a:buFont typeface="Arial" pitchFamily="34" charset="0"/>
                <a:buChar char="•"/>
                <a:defRPr sz="1800">
                  <a:latin typeface="+mn-lt"/>
                  <a:ea typeface="+mn-ea"/>
                </a:defRPr>
              </a:lvl7pPr>
              <a:lvl8pPr marL="3429000" indent="-228600">
                <a:lnSpc>
                  <a:spcPct val="90000"/>
                </a:lnSpc>
                <a:spcBef>
                  <a:spcPts val="500"/>
                </a:spcBef>
                <a:buFont typeface="Arial" pitchFamily="34" charset="0"/>
                <a:buChar char="•"/>
                <a:defRPr sz="1800">
                  <a:latin typeface="+mn-lt"/>
                  <a:ea typeface="+mn-ea"/>
                </a:defRPr>
              </a:lvl8pPr>
              <a:lvl9pPr marL="3886200" indent="-228600">
                <a:lnSpc>
                  <a:spcPct val="90000"/>
                </a:lnSpc>
                <a:spcBef>
                  <a:spcPts val="500"/>
                </a:spcBef>
                <a:buFont typeface="Arial" pitchFamily="34" charset="0"/>
                <a:buChar char="•"/>
                <a:defRPr sz="1800">
                  <a:latin typeface="+mn-lt"/>
                  <a:ea typeface="+mn-ea"/>
                </a:defRPr>
              </a:lvl9pPr>
            </a:lstStyle>
            <a:p>
              <a:pPr algn="ctr"/>
              <a:r>
                <a:rPr lang="zh-CN" altLang="en-US" sz="3200" dirty="0">
                  <a:solidFill>
                    <a:schemeClr val="tx1"/>
                  </a:solidFill>
                  <a:latin typeface="微软雅黑" pitchFamily="34" charset="-122"/>
                  <a:ea typeface="微软雅黑" pitchFamily="34" charset="-122"/>
                </a:rPr>
                <a:t>以往</a:t>
              </a:r>
            </a:p>
          </p:txBody>
        </p:sp>
      </p:grpSp>
      <p:pic>
        <p:nvPicPr>
          <p:cNvPr id="29" name="图片 28"/>
          <p:cNvPicPr>
            <a:picLocks noChangeAspect="1"/>
          </p:cNvPicPr>
          <p:nvPr/>
        </p:nvPicPr>
        <p:blipFill>
          <a:blip r:embed="rId4" cstate="print"/>
          <a:srcRect/>
          <a:stretch>
            <a:fillRect/>
          </a:stretch>
        </p:blipFill>
        <p:spPr>
          <a:xfrm>
            <a:off x="2821495" y="4168799"/>
            <a:ext cx="6120000" cy="1273665"/>
          </a:xfrm>
          <a:prstGeom prst="rect">
            <a:avLst/>
          </a:prstGeom>
        </p:spPr>
      </p:pic>
      <p:sp>
        <p:nvSpPr>
          <p:cNvPr id="11" name="矩形 10"/>
          <p:cNvSpPr/>
          <p:nvPr/>
        </p:nvSpPr>
        <p:spPr bwMode="auto">
          <a:xfrm>
            <a:off x="-7858" y="5805985"/>
            <a:ext cx="9151858" cy="1079399"/>
          </a:xfrm>
          <a:prstGeom prst="rect">
            <a:avLst/>
          </a:prstGeom>
          <a:solidFill>
            <a:srgbClr val="C0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bodyPr>
          <a:lstStyle/>
          <a:p>
            <a:pPr algn="ctr" eaLnBrk="1" hangingPunct="1"/>
            <a:r>
              <a:rPr lang="zh-CN" altLang="en-US" sz="3200" dirty="0" smtClean="0">
                <a:solidFill>
                  <a:schemeClr val="bg1"/>
                </a:solidFill>
                <a:latin typeface="微软雅黑" pitchFamily="34" charset="-122"/>
                <a:ea typeface="微软雅黑" pitchFamily="34" charset="-122"/>
              </a:rPr>
              <a:t>科学革命、技术革命、产业革命</a:t>
            </a:r>
            <a:endParaRPr lang="en-US" altLang="zh-CN" sz="3200" dirty="0" smtClean="0">
              <a:solidFill>
                <a:schemeClr val="bg1"/>
              </a:solidFill>
              <a:latin typeface="微软雅黑" pitchFamily="34" charset="-122"/>
              <a:ea typeface="微软雅黑" pitchFamily="34" charset="-122"/>
            </a:endParaRPr>
          </a:p>
          <a:p>
            <a:pPr algn="ctr" eaLnBrk="1" hangingPunct="1"/>
            <a:r>
              <a:rPr lang="zh-CN" altLang="en-US" sz="3200" dirty="0" smtClean="0">
                <a:solidFill>
                  <a:schemeClr val="bg1"/>
                </a:solidFill>
                <a:latin typeface="微软雅黑" pitchFamily="34" charset="-122"/>
                <a:ea typeface="微软雅黑" pitchFamily="34" charset="-122"/>
              </a:rPr>
              <a:t>呈现</a:t>
            </a:r>
            <a:r>
              <a:rPr lang="zh-CN" altLang="en-US" sz="3200" dirty="0">
                <a:solidFill>
                  <a:schemeClr val="bg1"/>
                </a:solidFill>
                <a:latin typeface="微软雅黑" pitchFamily="34" charset="-122"/>
                <a:ea typeface="微软雅黑" pitchFamily="34" charset="-122"/>
              </a:rPr>
              <a:t>融合</a:t>
            </a:r>
            <a:r>
              <a:rPr lang="zh-CN" altLang="en-US" sz="3200" dirty="0" smtClean="0">
                <a:solidFill>
                  <a:schemeClr val="bg1"/>
                </a:solidFill>
                <a:latin typeface="微软雅黑" pitchFamily="34" charset="-122"/>
                <a:ea typeface="微软雅黑" pitchFamily="34" charset="-122"/>
              </a:rPr>
              <a:t>发展新趋势</a:t>
            </a:r>
            <a:endParaRPr kumimoji="0" lang="en-US" altLang="zh-CN" sz="3200" i="0" u="none" strike="noStrike" cap="none" normalizeH="0" baseline="0" dirty="0">
              <a:ln>
                <a:noFill/>
              </a:ln>
              <a:solidFill>
                <a:schemeClr val="bg1"/>
              </a:solidFill>
              <a:effectLst/>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childTnLst>
                          </p:cTn>
                        </p:par>
                        <p:par>
                          <p:cTn id="15" fill="hold">
                            <p:stCondLst>
                              <p:cond delay="500"/>
                            </p:stCondLst>
                            <p:childTnLst>
                              <p:par>
                                <p:cTn id="16" presetID="10" presetClass="entr" presetSubtype="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par>
                                <p:cTn id="22" presetID="2" presetClass="entr" presetSubtype="4"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p:nvPr>
        </p:nvSpPr>
        <p:spPr/>
        <p:txBody>
          <a:bodyPr/>
          <a:lstStyle/>
          <a:p>
            <a:r>
              <a:rPr lang="zh-CN" altLang="en-US" smtClean="0">
                <a:ea typeface="黑体" pitchFamily="49" charset="-122"/>
              </a:rPr>
              <a:t>国际形势：全球高等教育革新</a:t>
            </a:r>
          </a:p>
        </p:txBody>
      </p:sp>
      <p:pic>
        <p:nvPicPr>
          <p:cNvPr id="24579" name="图片 4"/>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339850"/>
            <a:ext cx="8997950" cy="5518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标题 44"/>
          <p:cNvSpPr>
            <a:spLocks noGrp="1"/>
          </p:cNvSpPr>
          <p:nvPr>
            <p:ph type="title"/>
          </p:nvPr>
        </p:nvSpPr>
        <p:spPr>
          <a:xfrm>
            <a:off x="2052638" y="142852"/>
            <a:ext cx="6805642" cy="1071570"/>
          </a:xfrm>
        </p:spPr>
        <p:txBody>
          <a:bodyPr/>
          <a:lstStyle/>
          <a:p>
            <a:r>
              <a:rPr lang="zh-CN" altLang="en-US" dirty="0" smtClean="0">
                <a:latin typeface="微软雅黑" pitchFamily="34" charset="-122"/>
                <a:ea typeface="微软雅黑" pitchFamily="34" charset="-122"/>
              </a:rPr>
              <a:t>                        大学工作模式</a:t>
            </a:r>
            <a:endParaRPr lang="zh-CN" altLang="en-US" dirty="0">
              <a:latin typeface="微软雅黑" pitchFamily="34" charset="-122"/>
              <a:ea typeface="微软雅黑" pitchFamily="34" charset="-122"/>
            </a:endParaRPr>
          </a:p>
        </p:txBody>
      </p:sp>
      <p:sp>
        <p:nvSpPr>
          <p:cNvPr id="46" name="内容占位符 45"/>
          <p:cNvSpPr>
            <a:spLocks noGrp="1"/>
          </p:cNvSpPr>
          <p:nvPr>
            <p:ph idx="1"/>
          </p:nvPr>
        </p:nvSpPr>
        <p:spPr>
          <a:xfrm>
            <a:off x="373445" y="1285860"/>
            <a:ext cx="8229600" cy="3246732"/>
          </a:xfrm>
        </p:spPr>
        <p:txBody>
          <a:bodyPr/>
          <a:lstStyle/>
          <a:p>
            <a:r>
              <a:rPr lang="zh-CN" altLang="en-US" sz="2800" dirty="0" smtClean="0">
                <a:latin typeface="微软雅黑" pitchFamily="34" charset="-122"/>
                <a:ea typeface="微软雅黑" pitchFamily="34" charset="-122"/>
              </a:rPr>
              <a:t>用互联网思维创新工作模式</a:t>
            </a:r>
          </a:p>
          <a:p>
            <a:pPr lvl="1">
              <a:buClr>
                <a:schemeClr val="accent2"/>
              </a:buClr>
              <a:buFont typeface="Wingdings" pitchFamily="2" charset="2"/>
              <a:buChar char="Ø"/>
            </a:pPr>
            <a:r>
              <a:rPr lang="zh-CN" altLang="en-US" sz="2400" dirty="0" smtClean="0">
                <a:solidFill>
                  <a:schemeClr val="bg2">
                    <a:lumMod val="75000"/>
                  </a:schemeClr>
                </a:solidFill>
                <a:latin typeface="微软雅黑" pitchFamily="34" charset="-122"/>
                <a:ea typeface="微软雅黑" pitchFamily="34" charset="-122"/>
              </a:rPr>
              <a:t>泛在学习</a:t>
            </a:r>
            <a:endParaRPr lang="en-US" altLang="zh-CN" sz="2400" dirty="0" smtClean="0">
              <a:solidFill>
                <a:schemeClr val="bg2">
                  <a:lumMod val="75000"/>
                </a:schemeClr>
              </a:solidFill>
              <a:latin typeface="微软雅黑" pitchFamily="34" charset="-122"/>
              <a:ea typeface="微软雅黑" pitchFamily="34" charset="-122"/>
            </a:endParaRPr>
          </a:p>
          <a:p>
            <a:pPr lvl="1">
              <a:buClr>
                <a:schemeClr val="accent2"/>
              </a:buClr>
              <a:buFont typeface="Wingdings" pitchFamily="2" charset="2"/>
              <a:buChar char="Ø"/>
            </a:pPr>
            <a:r>
              <a:rPr lang="zh-CN" altLang="en-US" sz="2400" dirty="0" smtClean="0">
                <a:solidFill>
                  <a:schemeClr val="bg2">
                    <a:lumMod val="75000"/>
                  </a:schemeClr>
                </a:solidFill>
                <a:latin typeface="微软雅黑" pitchFamily="34" charset="-122"/>
                <a:ea typeface="微软雅黑" pitchFamily="34" charset="-122"/>
              </a:rPr>
              <a:t>互动教学</a:t>
            </a:r>
            <a:endParaRPr lang="en-US" altLang="zh-CN" sz="2400" dirty="0" smtClean="0">
              <a:solidFill>
                <a:schemeClr val="bg2">
                  <a:lumMod val="75000"/>
                </a:schemeClr>
              </a:solidFill>
              <a:latin typeface="微软雅黑" pitchFamily="34" charset="-122"/>
              <a:ea typeface="微软雅黑" pitchFamily="34" charset="-122"/>
            </a:endParaRPr>
          </a:p>
          <a:p>
            <a:pPr lvl="1">
              <a:buClr>
                <a:schemeClr val="accent2"/>
              </a:buClr>
              <a:buFont typeface="Wingdings" pitchFamily="2" charset="2"/>
              <a:buChar char="Ø"/>
            </a:pPr>
            <a:r>
              <a:rPr lang="zh-CN" altLang="en-US" sz="2400" dirty="0" smtClean="0">
                <a:solidFill>
                  <a:schemeClr val="bg2">
                    <a:lumMod val="75000"/>
                  </a:schemeClr>
                </a:solidFill>
                <a:latin typeface="微软雅黑" pitchFamily="34" charset="-122"/>
                <a:ea typeface="微软雅黑" pitchFamily="34" charset="-122"/>
              </a:rPr>
              <a:t>科研空间</a:t>
            </a:r>
            <a:endParaRPr lang="en-US" altLang="zh-CN" sz="2400" dirty="0" smtClean="0">
              <a:solidFill>
                <a:schemeClr val="bg2">
                  <a:lumMod val="75000"/>
                </a:schemeClr>
              </a:solidFill>
              <a:latin typeface="微软雅黑" pitchFamily="34" charset="-122"/>
              <a:ea typeface="微软雅黑" pitchFamily="34" charset="-122"/>
            </a:endParaRPr>
          </a:p>
          <a:p>
            <a:pPr lvl="1">
              <a:buClr>
                <a:schemeClr val="accent2"/>
              </a:buClr>
              <a:buFont typeface="Wingdings" pitchFamily="2" charset="2"/>
              <a:buChar char="Ø"/>
            </a:pPr>
            <a:r>
              <a:rPr lang="zh-CN" altLang="en-US" sz="2400" dirty="0" smtClean="0">
                <a:solidFill>
                  <a:schemeClr val="bg2">
                    <a:lumMod val="75000"/>
                  </a:schemeClr>
                </a:solidFill>
                <a:latin typeface="微软雅黑" pitchFamily="34" charset="-122"/>
                <a:ea typeface="微软雅黑" pitchFamily="34" charset="-122"/>
              </a:rPr>
              <a:t>智能办公</a:t>
            </a:r>
            <a:endParaRPr lang="en-US" altLang="zh-CN" sz="2400" dirty="0" smtClean="0">
              <a:solidFill>
                <a:schemeClr val="bg2">
                  <a:lumMod val="75000"/>
                </a:schemeClr>
              </a:solidFill>
              <a:latin typeface="微软雅黑" pitchFamily="34" charset="-122"/>
              <a:ea typeface="微软雅黑" pitchFamily="34" charset="-122"/>
            </a:endParaRPr>
          </a:p>
          <a:p>
            <a:pPr lvl="1">
              <a:buClr>
                <a:schemeClr val="accent2"/>
              </a:buClr>
              <a:buFont typeface="Wingdings" pitchFamily="2" charset="2"/>
              <a:buChar char="Ø"/>
            </a:pPr>
            <a:r>
              <a:rPr lang="zh-CN" altLang="en-US" sz="2400" dirty="0" smtClean="0">
                <a:solidFill>
                  <a:schemeClr val="bg2">
                    <a:lumMod val="75000"/>
                  </a:schemeClr>
                </a:solidFill>
                <a:latin typeface="微软雅黑" pitchFamily="34" charset="-122"/>
                <a:ea typeface="微软雅黑" pitchFamily="34" charset="-122"/>
              </a:rPr>
              <a:t>个性服务</a:t>
            </a:r>
            <a:endParaRPr lang="en-US" altLang="zh-CN" sz="2400" dirty="0">
              <a:solidFill>
                <a:schemeClr val="bg2">
                  <a:lumMod val="75000"/>
                </a:schemeClr>
              </a:solidFill>
              <a:latin typeface="微软雅黑" pitchFamily="34" charset="-122"/>
              <a:ea typeface="微软雅黑" pitchFamily="34" charset="-122"/>
            </a:endParaRPr>
          </a:p>
          <a:p>
            <a:pPr lvl="1">
              <a:buClr>
                <a:schemeClr val="accent2"/>
              </a:buClr>
              <a:buFont typeface="Wingdings" pitchFamily="2" charset="2"/>
              <a:buChar char="Ø"/>
            </a:pPr>
            <a:r>
              <a:rPr lang="zh-CN" altLang="en-US" sz="2400" dirty="0" smtClean="0">
                <a:solidFill>
                  <a:schemeClr val="bg2">
                    <a:lumMod val="75000"/>
                  </a:schemeClr>
                </a:solidFill>
                <a:latin typeface="微软雅黑" pitchFamily="34" charset="-122"/>
                <a:ea typeface="微软雅黑" pitchFamily="34" charset="-122"/>
              </a:rPr>
              <a:t>低碳生活</a:t>
            </a:r>
            <a:endParaRPr lang="en-US" altLang="zh-CN" sz="2400" dirty="0" smtClean="0">
              <a:solidFill>
                <a:schemeClr val="bg2">
                  <a:lumMod val="75000"/>
                </a:schemeClr>
              </a:solidFill>
              <a:latin typeface="微软雅黑" pitchFamily="34" charset="-122"/>
              <a:ea typeface="微软雅黑" pitchFamily="34" charset="-122"/>
            </a:endParaRPr>
          </a:p>
          <a:p>
            <a:pPr lvl="1">
              <a:buClr>
                <a:schemeClr val="accent2"/>
              </a:buClr>
              <a:buFont typeface="Wingdings" pitchFamily="2" charset="2"/>
              <a:buChar char="Ø"/>
            </a:pPr>
            <a:endParaRPr lang="zh-CN" altLang="en-US" sz="2400" dirty="0">
              <a:latin typeface="微软雅黑" pitchFamily="34" charset="-122"/>
              <a:ea typeface="微软雅黑" pitchFamily="34" charset="-122"/>
            </a:endParaRPr>
          </a:p>
        </p:txBody>
      </p:sp>
      <p:grpSp>
        <p:nvGrpSpPr>
          <p:cNvPr id="2" name="组合 23"/>
          <p:cNvGrpSpPr/>
          <p:nvPr/>
        </p:nvGrpSpPr>
        <p:grpSpPr>
          <a:xfrm>
            <a:off x="3714744" y="928670"/>
            <a:ext cx="5155332" cy="4989224"/>
            <a:chOff x="3563888" y="1556792"/>
            <a:chExt cx="5155332" cy="4989224"/>
          </a:xfrm>
        </p:grpSpPr>
        <p:sp>
          <p:nvSpPr>
            <p:cNvPr id="4" name="Oval 30"/>
            <p:cNvSpPr>
              <a:spLocks noChangeArrowheads="1"/>
            </p:cNvSpPr>
            <p:nvPr/>
          </p:nvSpPr>
          <p:spPr bwMode="gray">
            <a:xfrm>
              <a:off x="4161944" y="2082255"/>
              <a:ext cx="3743325" cy="3743325"/>
            </a:xfrm>
            <a:prstGeom prst="ellipse">
              <a:avLst/>
            </a:prstGeom>
            <a:gradFill rotWithShape="1">
              <a:gsLst>
                <a:gs pos="0">
                  <a:srgbClr val="E6E6E6"/>
                </a:gs>
                <a:gs pos="14999">
                  <a:srgbClr val="7D8496"/>
                </a:gs>
                <a:gs pos="53000">
                  <a:srgbClr val="E6E6E6"/>
                </a:gs>
                <a:gs pos="67999">
                  <a:srgbClr val="7D8496"/>
                </a:gs>
                <a:gs pos="92999">
                  <a:srgbClr val="E6E6E6"/>
                </a:gs>
                <a:gs pos="100000">
                  <a:srgbClr val="FFFFFF"/>
                </a:gs>
              </a:gsLst>
              <a:lin ang="2700000" scaled="1"/>
            </a:gradFill>
            <a:ln w="9525">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5" name="Oval 31"/>
            <p:cNvSpPr>
              <a:spLocks noChangeArrowheads="1"/>
            </p:cNvSpPr>
            <p:nvPr/>
          </p:nvSpPr>
          <p:spPr bwMode="gray">
            <a:xfrm>
              <a:off x="4655656" y="2561680"/>
              <a:ext cx="2749550" cy="2746375"/>
            </a:xfrm>
            <a:prstGeom prst="ellipse">
              <a:avLst/>
            </a:prstGeom>
            <a:gradFill rotWithShape="1">
              <a:gsLst>
                <a:gs pos="0">
                  <a:srgbClr val="A1A1A1"/>
                </a:gs>
                <a:gs pos="50000">
                  <a:srgbClr val="FFFFFF"/>
                </a:gs>
                <a:gs pos="100000">
                  <a:srgbClr val="A1A1A1"/>
                </a:gs>
              </a:gsLst>
              <a:lin ang="2700000" scaled="1"/>
            </a:gradFill>
            <a:ln w="9525">
              <a:noFill/>
              <a:round/>
            </a:ln>
            <a:effectLst>
              <a:prstShdw prst="shdw17" dist="17961" dir="2700000">
                <a:srgbClr val="999999"/>
              </a:prstShdw>
            </a:effectLst>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6" name="Text Box 32"/>
            <p:cNvSpPr txBox="1">
              <a:spLocks noChangeArrowheads="1"/>
            </p:cNvSpPr>
            <p:nvPr/>
          </p:nvSpPr>
          <p:spPr bwMode="gray">
            <a:xfrm>
              <a:off x="5131474" y="3362324"/>
              <a:ext cx="1854200" cy="1015663"/>
            </a:xfrm>
            <a:prstGeom prst="rect">
              <a:avLst/>
            </a:prstGeom>
            <a:noFill/>
            <a:ln w="9525" algn="ctr">
              <a:noFill/>
              <a:miter lim="800000"/>
            </a:ln>
            <a:effectLst/>
          </p:spPr>
          <p:txBody>
            <a:bodyPr>
              <a:spAutoFit/>
            </a:bodyPr>
            <a:lstStyle/>
            <a:p>
              <a:pPr algn="ctr" fontAlgn="base">
                <a:spcBef>
                  <a:spcPct val="50000"/>
                </a:spcBef>
                <a:spcAft>
                  <a:spcPct val="0"/>
                </a:spcAft>
                <a:defRPr/>
              </a:pPr>
              <a:r>
                <a:rPr lang="zh-CN" altLang="en-US" sz="3000" b="1" dirty="0" smtClean="0">
                  <a:solidFill>
                    <a:srgbClr val="080808"/>
                  </a:solidFill>
                  <a:effectLst>
                    <a:outerShdw blurRad="38100" dist="38100" dir="2700000" algn="tl">
                      <a:srgbClr val="C0C0C0"/>
                    </a:outerShdw>
                  </a:effectLst>
                  <a:latin typeface="微软雅黑" pitchFamily="34" charset="-122"/>
                  <a:ea typeface="微软雅黑" pitchFamily="34" charset="-122"/>
                </a:rPr>
                <a:t>大学核心功能区</a:t>
              </a:r>
              <a:endParaRPr lang="en-US" altLang="zh-CN" sz="3000" b="1" dirty="0">
                <a:solidFill>
                  <a:srgbClr val="080808"/>
                </a:solidFill>
                <a:effectLst>
                  <a:outerShdw blurRad="38100" dist="38100" dir="2700000" algn="tl">
                    <a:srgbClr val="C0C0C0"/>
                  </a:outerShdw>
                </a:effectLst>
                <a:latin typeface="微软雅黑" pitchFamily="34" charset="-122"/>
                <a:ea typeface="微软雅黑" pitchFamily="34" charset="-122"/>
              </a:endParaRPr>
            </a:p>
          </p:txBody>
        </p:sp>
        <p:grpSp>
          <p:nvGrpSpPr>
            <p:cNvPr id="3" name="Group 36"/>
            <p:cNvGrpSpPr/>
            <p:nvPr/>
          </p:nvGrpSpPr>
          <p:grpSpPr bwMode="auto">
            <a:xfrm>
              <a:off x="5198581" y="1556792"/>
              <a:ext cx="1631950" cy="1612900"/>
              <a:chOff x="437" y="1700"/>
              <a:chExt cx="1110" cy="1096"/>
            </a:xfrm>
          </p:grpSpPr>
          <p:grpSp>
            <p:nvGrpSpPr>
              <p:cNvPr id="7" name="Group 37"/>
              <p:cNvGrpSpPr/>
              <p:nvPr/>
            </p:nvGrpSpPr>
            <p:grpSpPr bwMode="auto">
              <a:xfrm>
                <a:off x="437" y="1700"/>
                <a:ext cx="1110" cy="1096"/>
                <a:chOff x="437" y="1700"/>
                <a:chExt cx="1110" cy="1096"/>
              </a:xfrm>
            </p:grpSpPr>
            <p:sp>
              <p:nvSpPr>
                <p:cNvPr id="14" name="Oval 38"/>
                <p:cNvSpPr>
                  <a:spLocks noChangeArrowheads="1"/>
                </p:cNvSpPr>
                <p:nvPr/>
              </p:nvSpPr>
              <p:spPr bwMode="gray">
                <a:xfrm>
                  <a:off x="437" y="1700"/>
                  <a:ext cx="1110" cy="1096"/>
                </a:xfrm>
                <a:prstGeom prst="ellipse">
                  <a:avLst/>
                </a:prstGeom>
                <a:solidFill>
                  <a:srgbClr val="3333CC">
                    <a:alpha val="10196"/>
                  </a:srgb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15" name="Oval 39"/>
                <p:cNvSpPr>
                  <a:spLocks noChangeArrowheads="1"/>
                </p:cNvSpPr>
                <p:nvPr/>
              </p:nvSpPr>
              <p:spPr bwMode="gray">
                <a:xfrm>
                  <a:off x="462" y="1725"/>
                  <a:ext cx="1062" cy="1048"/>
                </a:xfrm>
                <a:prstGeom prst="ellipse">
                  <a:avLst/>
                </a:prstGeom>
                <a:solidFill>
                  <a:schemeClr val="accent1">
                    <a:alpha val="10196"/>
                  </a:scheme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grpSp>
          <p:grpSp>
            <p:nvGrpSpPr>
              <p:cNvPr id="8" name="Group 40"/>
              <p:cNvGrpSpPr/>
              <p:nvPr/>
            </p:nvGrpSpPr>
            <p:grpSpPr bwMode="auto">
              <a:xfrm>
                <a:off x="486" y="1748"/>
                <a:ext cx="1026" cy="1014"/>
                <a:chOff x="437" y="1700"/>
                <a:chExt cx="1110" cy="1096"/>
              </a:xfrm>
            </p:grpSpPr>
            <p:sp>
              <p:nvSpPr>
                <p:cNvPr id="12" name="Oval 41"/>
                <p:cNvSpPr>
                  <a:spLocks noChangeArrowheads="1"/>
                </p:cNvSpPr>
                <p:nvPr/>
              </p:nvSpPr>
              <p:spPr bwMode="gray">
                <a:xfrm>
                  <a:off x="437" y="1700"/>
                  <a:ext cx="1110" cy="1096"/>
                </a:xfrm>
                <a:prstGeom prst="ellipse">
                  <a:avLst/>
                </a:prstGeom>
                <a:solidFill>
                  <a:schemeClr val="accent1">
                    <a:alpha val="10196"/>
                  </a:scheme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13" name="Oval 42"/>
                <p:cNvSpPr>
                  <a:spLocks noChangeArrowheads="1"/>
                </p:cNvSpPr>
                <p:nvPr/>
              </p:nvSpPr>
              <p:spPr bwMode="gray">
                <a:xfrm>
                  <a:off x="462" y="1725"/>
                  <a:ext cx="1062" cy="1048"/>
                </a:xfrm>
                <a:prstGeom prst="ellipse">
                  <a:avLst/>
                </a:prstGeom>
                <a:solidFill>
                  <a:srgbClr val="3333CC">
                    <a:alpha val="10196"/>
                  </a:srgb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grpSp>
        </p:grpSp>
        <p:grpSp>
          <p:nvGrpSpPr>
            <p:cNvPr id="9" name="Group 43"/>
            <p:cNvGrpSpPr/>
            <p:nvPr/>
          </p:nvGrpSpPr>
          <p:grpSpPr bwMode="auto">
            <a:xfrm>
              <a:off x="3563888" y="3174454"/>
              <a:ext cx="1631950" cy="1612900"/>
              <a:chOff x="437" y="1700"/>
              <a:chExt cx="1110" cy="1096"/>
            </a:xfrm>
          </p:grpSpPr>
          <p:grpSp>
            <p:nvGrpSpPr>
              <p:cNvPr id="10" name="Group 44"/>
              <p:cNvGrpSpPr/>
              <p:nvPr/>
            </p:nvGrpSpPr>
            <p:grpSpPr bwMode="auto">
              <a:xfrm>
                <a:off x="437" y="1700"/>
                <a:ext cx="1110" cy="1096"/>
                <a:chOff x="437" y="1700"/>
                <a:chExt cx="1110" cy="1096"/>
              </a:xfrm>
            </p:grpSpPr>
            <p:sp>
              <p:nvSpPr>
                <p:cNvPr id="21" name="Oval 45"/>
                <p:cNvSpPr>
                  <a:spLocks noChangeArrowheads="1"/>
                </p:cNvSpPr>
                <p:nvPr/>
              </p:nvSpPr>
              <p:spPr bwMode="gray">
                <a:xfrm>
                  <a:off x="437" y="1700"/>
                  <a:ext cx="1110" cy="1096"/>
                </a:xfrm>
                <a:prstGeom prst="ellipse">
                  <a:avLst/>
                </a:prstGeom>
                <a:solidFill>
                  <a:schemeClr val="accent2">
                    <a:alpha val="10196"/>
                  </a:scheme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22" name="Oval 46"/>
                <p:cNvSpPr>
                  <a:spLocks noChangeArrowheads="1"/>
                </p:cNvSpPr>
                <p:nvPr/>
              </p:nvSpPr>
              <p:spPr bwMode="gray">
                <a:xfrm>
                  <a:off x="462" y="1725"/>
                  <a:ext cx="1062" cy="1048"/>
                </a:xfrm>
                <a:prstGeom prst="ellipse">
                  <a:avLst/>
                </a:prstGeom>
                <a:solidFill>
                  <a:schemeClr val="accent2">
                    <a:alpha val="10196"/>
                  </a:scheme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grpSp>
          <p:grpSp>
            <p:nvGrpSpPr>
              <p:cNvPr id="11" name="Group 47"/>
              <p:cNvGrpSpPr/>
              <p:nvPr/>
            </p:nvGrpSpPr>
            <p:grpSpPr bwMode="auto">
              <a:xfrm>
                <a:off x="486" y="1748"/>
                <a:ext cx="1026" cy="1014"/>
                <a:chOff x="437" y="1700"/>
                <a:chExt cx="1110" cy="1096"/>
              </a:xfrm>
            </p:grpSpPr>
            <p:sp>
              <p:nvSpPr>
                <p:cNvPr id="19" name="Oval 48"/>
                <p:cNvSpPr>
                  <a:spLocks noChangeArrowheads="1"/>
                </p:cNvSpPr>
                <p:nvPr/>
              </p:nvSpPr>
              <p:spPr bwMode="gray">
                <a:xfrm>
                  <a:off x="437" y="1700"/>
                  <a:ext cx="1110" cy="1096"/>
                </a:xfrm>
                <a:prstGeom prst="ellipse">
                  <a:avLst/>
                </a:prstGeom>
                <a:solidFill>
                  <a:schemeClr val="accent2">
                    <a:alpha val="10196"/>
                  </a:scheme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20" name="Oval 49"/>
                <p:cNvSpPr>
                  <a:spLocks noChangeArrowheads="1"/>
                </p:cNvSpPr>
                <p:nvPr/>
              </p:nvSpPr>
              <p:spPr bwMode="gray">
                <a:xfrm>
                  <a:off x="462" y="1725"/>
                  <a:ext cx="1062" cy="1048"/>
                </a:xfrm>
                <a:prstGeom prst="ellipse">
                  <a:avLst/>
                </a:prstGeom>
                <a:solidFill>
                  <a:schemeClr val="accent2">
                    <a:alpha val="10196"/>
                  </a:scheme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grpSp>
        </p:grpSp>
        <p:grpSp>
          <p:nvGrpSpPr>
            <p:cNvPr id="16" name="Group 50"/>
            <p:cNvGrpSpPr/>
            <p:nvPr/>
          </p:nvGrpSpPr>
          <p:grpSpPr bwMode="auto">
            <a:xfrm>
              <a:off x="5244306" y="4933116"/>
              <a:ext cx="1631950" cy="1612900"/>
              <a:chOff x="437" y="1700"/>
              <a:chExt cx="1110" cy="1096"/>
            </a:xfrm>
          </p:grpSpPr>
          <p:grpSp>
            <p:nvGrpSpPr>
              <p:cNvPr id="17" name="Group 51"/>
              <p:cNvGrpSpPr/>
              <p:nvPr/>
            </p:nvGrpSpPr>
            <p:grpSpPr bwMode="auto">
              <a:xfrm>
                <a:off x="437" y="1700"/>
                <a:ext cx="1110" cy="1096"/>
                <a:chOff x="437" y="1700"/>
                <a:chExt cx="1110" cy="1096"/>
              </a:xfrm>
            </p:grpSpPr>
            <p:sp>
              <p:nvSpPr>
                <p:cNvPr id="28" name="Oval 52"/>
                <p:cNvSpPr>
                  <a:spLocks noChangeArrowheads="1"/>
                </p:cNvSpPr>
                <p:nvPr/>
              </p:nvSpPr>
              <p:spPr bwMode="gray">
                <a:xfrm>
                  <a:off x="437" y="1700"/>
                  <a:ext cx="1110" cy="1096"/>
                </a:xfrm>
                <a:prstGeom prst="ellipse">
                  <a:avLst/>
                </a:prstGeom>
                <a:solidFill>
                  <a:schemeClr val="hlink">
                    <a:alpha val="10196"/>
                  </a:scheme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29" name="Oval 53"/>
                <p:cNvSpPr>
                  <a:spLocks noChangeArrowheads="1"/>
                </p:cNvSpPr>
                <p:nvPr/>
              </p:nvSpPr>
              <p:spPr bwMode="gray">
                <a:xfrm>
                  <a:off x="462" y="1725"/>
                  <a:ext cx="1062" cy="1048"/>
                </a:xfrm>
                <a:prstGeom prst="ellipse">
                  <a:avLst/>
                </a:prstGeom>
                <a:solidFill>
                  <a:srgbClr val="817E00">
                    <a:alpha val="10196"/>
                  </a:srgb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grpSp>
          <p:grpSp>
            <p:nvGrpSpPr>
              <p:cNvPr id="23" name="Group 54"/>
              <p:cNvGrpSpPr/>
              <p:nvPr/>
            </p:nvGrpSpPr>
            <p:grpSpPr bwMode="auto">
              <a:xfrm>
                <a:off x="486" y="1748"/>
                <a:ext cx="1026" cy="1014"/>
                <a:chOff x="437" y="1700"/>
                <a:chExt cx="1110" cy="1096"/>
              </a:xfrm>
            </p:grpSpPr>
            <p:sp>
              <p:nvSpPr>
                <p:cNvPr id="26" name="Oval 55"/>
                <p:cNvSpPr>
                  <a:spLocks noChangeArrowheads="1"/>
                </p:cNvSpPr>
                <p:nvPr/>
              </p:nvSpPr>
              <p:spPr bwMode="gray">
                <a:xfrm>
                  <a:off x="437" y="1700"/>
                  <a:ext cx="1110" cy="1096"/>
                </a:xfrm>
                <a:prstGeom prst="ellipse">
                  <a:avLst/>
                </a:prstGeom>
                <a:solidFill>
                  <a:srgbClr val="817E00">
                    <a:alpha val="10196"/>
                  </a:srgb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27" name="Oval 56"/>
                <p:cNvSpPr>
                  <a:spLocks noChangeArrowheads="1"/>
                </p:cNvSpPr>
                <p:nvPr/>
              </p:nvSpPr>
              <p:spPr bwMode="gray">
                <a:xfrm>
                  <a:off x="462" y="1725"/>
                  <a:ext cx="1062" cy="1048"/>
                </a:xfrm>
                <a:prstGeom prst="ellipse">
                  <a:avLst/>
                </a:prstGeom>
                <a:solidFill>
                  <a:srgbClr val="817E00">
                    <a:alpha val="10196"/>
                  </a:srgb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grpSp>
        </p:grpSp>
        <p:sp>
          <p:nvSpPr>
            <p:cNvPr id="31" name="Oval 58"/>
            <p:cNvSpPr>
              <a:spLocks noChangeArrowheads="1"/>
            </p:cNvSpPr>
            <p:nvPr/>
          </p:nvSpPr>
          <p:spPr bwMode="gray">
            <a:xfrm>
              <a:off x="5328853" y="1685591"/>
              <a:ext cx="1398488" cy="1385277"/>
            </a:xfrm>
            <a:prstGeom prst="ellipse">
              <a:avLst/>
            </a:prstGeom>
            <a:gradFill rotWithShape="1">
              <a:gsLst>
                <a:gs pos="38000">
                  <a:srgbClr val="5E8689"/>
                </a:gs>
                <a:gs pos="0">
                  <a:srgbClr val="82C7CC"/>
                </a:gs>
                <a:gs pos="100000">
                  <a:schemeClr val="accent1">
                    <a:gamma/>
                    <a:shade val="31765"/>
                    <a:invGamma/>
                  </a:schemeClr>
                </a:gs>
              </a:gsLst>
              <a:lin ang="5400000" scaled="1"/>
            </a:gradFill>
            <a:ln w="38100" algn="ctr">
              <a:solidFill>
                <a:srgbClr val="F8F8F8">
                  <a:alpha val="80000"/>
                </a:srgbClr>
              </a:solidFill>
              <a:round/>
            </a:ln>
            <a:effectLst/>
          </p:spPr>
          <p:txBody>
            <a:bodyPr wrap="none" anchor="ctr"/>
            <a:lstStyle/>
            <a:p>
              <a:pPr algn="ctr" fontAlgn="base">
                <a:spcBef>
                  <a:spcPct val="0"/>
                </a:spcBef>
                <a:spcAft>
                  <a:spcPct val="0"/>
                </a:spcAft>
                <a:defRPr/>
              </a:pPr>
              <a:endParaRPr lang="zh-CN" altLang="en-US" sz="3000" b="1">
                <a:solidFill>
                  <a:srgbClr val="133984"/>
                </a:solidFill>
                <a:latin typeface="微软雅黑" pitchFamily="34" charset="-122"/>
                <a:ea typeface="微软雅黑" pitchFamily="34" charset="-122"/>
              </a:endParaRPr>
            </a:p>
          </p:txBody>
        </p:sp>
        <p:pic>
          <p:nvPicPr>
            <p:cNvPr id="32" name="Picture 59" descr="cir_lighteffect0"/>
            <p:cNvPicPr>
              <a:picLocks noChangeAspect="1" noChangeArrowheads="1"/>
            </p:cNvPicPr>
            <p:nvPr/>
          </p:nvPicPr>
          <p:blipFill>
            <a:blip r:embed="rId2" cstate="print">
              <a:lum bright="18000" contrast="-12000"/>
              <a:extLst>
                <a:ext uri="{28A0092B-C50C-407E-A947-70E740481C1C}">
                  <a14:useLocalDpi xmlns="" xmlns:a14="http://schemas.microsoft.com/office/drawing/2010/main" val="0"/>
                </a:ext>
              </a:extLst>
            </a:blip>
            <a:srcRect/>
            <a:stretch>
              <a:fillRect/>
            </a:stretch>
          </p:blipFill>
          <p:spPr bwMode="gray">
            <a:xfrm>
              <a:off x="5289789" y="1623068"/>
              <a:ext cx="1466850" cy="1258277"/>
            </a:xfrm>
            <a:prstGeom prst="rect">
              <a:avLst/>
            </a:prstGeom>
            <a:noFill/>
            <a:ln w="9525">
              <a:noFill/>
              <a:miter lim="800000"/>
              <a:headEnd/>
              <a:tailEnd/>
            </a:ln>
          </p:spPr>
        </p:pic>
        <p:sp>
          <p:nvSpPr>
            <p:cNvPr id="33" name="Rectangle 60"/>
            <p:cNvSpPr>
              <a:spLocks noChangeArrowheads="1"/>
            </p:cNvSpPr>
            <p:nvPr/>
          </p:nvSpPr>
          <p:spPr bwMode="gray">
            <a:xfrm>
              <a:off x="5271011" y="1919145"/>
              <a:ext cx="1450975" cy="954107"/>
            </a:xfrm>
            <a:prstGeom prst="rect">
              <a:avLst/>
            </a:prstGeom>
            <a:noFill/>
            <a:ln w="9525" algn="ctr">
              <a:noFill/>
              <a:miter lim="800000"/>
            </a:ln>
          </p:spPr>
          <p:txBody>
            <a:bodyPr>
              <a:spAutoFit/>
            </a:bodyPr>
            <a:lstStyle/>
            <a:p>
              <a:pPr algn="ctr" fontAlgn="base">
                <a:spcBef>
                  <a:spcPct val="0"/>
                </a:spcBef>
                <a:spcAft>
                  <a:spcPct val="0"/>
                </a:spcAft>
              </a:pPr>
              <a:r>
                <a:rPr lang="en-US" altLang="zh-CN" sz="2800" b="1" dirty="0">
                  <a:solidFill>
                    <a:srgbClr val="F8F8F8"/>
                  </a:solidFill>
                  <a:latin typeface="微软雅黑" pitchFamily="34" charset="-122"/>
                  <a:ea typeface="微软雅黑" pitchFamily="34" charset="-122"/>
                </a:rPr>
                <a:t> </a:t>
              </a:r>
              <a:r>
                <a:rPr lang="zh-CN" altLang="en-US" sz="2800" b="1" dirty="0" smtClean="0">
                  <a:solidFill>
                    <a:srgbClr val="F8F8F8"/>
                  </a:solidFill>
                  <a:latin typeface="微软雅黑" pitchFamily="34" charset="-122"/>
                  <a:ea typeface="微软雅黑" pitchFamily="34" charset="-122"/>
                </a:rPr>
                <a:t>教育与学习</a:t>
              </a:r>
              <a:endParaRPr lang="en-US" altLang="zh-CN" sz="2800" b="1" dirty="0">
                <a:solidFill>
                  <a:srgbClr val="F8F8F8"/>
                </a:solidFill>
                <a:latin typeface="微软雅黑" pitchFamily="34" charset="-122"/>
                <a:ea typeface="微软雅黑" pitchFamily="34" charset="-122"/>
              </a:endParaRPr>
            </a:p>
          </p:txBody>
        </p:sp>
        <p:grpSp>
          <p:nvGrpSpPr>
            <p:cNvPr id="24" name="Group 61"/>
            <p:cNvGrpSpPr/>
            <p:nvPr/>
          </p:nvGrpSpPr>
          <p:grpSpPr bwMode="auto">
            <a:xfrm>
              <a:off x="3635326" y="3236367"/>
              <a:ext cx="1466850" cy="1447800"/>
              <a:chOff x="708" y="2203"/>
              <a:chExt cx="751" cy="741"/>
            </a:xfrm>
          </p:grpSpPr>
          <p:sp>
            <p:nvSpPr>
              <p:cNvPr id="35" name="Oval 62"/>
              <p:cNvSpPr>
                <a:spLocks noChangeArrowheads="1"/>
              </p:cNvSpPr>
              <p:nvPr/>
            </p:nvSpPr>
            <p:spPr bwMode="gray">
              <a:xfrm>
                <a:off x="728" y="2235"/>
                <a:ext cx="716" cy="709"/>
              </a:xfrm>
              <a:prstGeom prst="ellipse">
                <a:avLst/>
              </a:prstGeom>
              <a:gradFill rotWithShape="1">
                <a:gsLst>
                  <a:gs pos="0">
                    <a:schemeClr val="accent2"/>
                  </a:gs>
                  <a:gs pos="100000">
                    <a:schemeClr val="accent2">
                      <a:gamma/>
                      <a:shade val="31765"/>
                      <a:invGamma/>
                    </a:schemeClr>
                  </a:gs>
                </a:gsLst>
                <a:lin ang="5400000" scaled="1"/>
              </a:gradFill>
              <a:ln w="38100" algn="ctr">
                <a:solidFill>
                  <a:srgbClr val="F8F8F8">
                    <a:alpha val="80000"/>
                  </a:srgbClr>
                </a:solidFill>
                <a:round/>
              </a:ln>
              <a:effectLst/>
            </p:spPr>
            <p:txBody>
              <a:bodyPr wrap="none" anchor="ctr"/>
              <a:lstStyle/>
              <a:p>
                <a:pPr algn="ctr" fontAlgn="base">
                  <a:spcBef>
                    <a:spcPct val="0"/>
                  </a:spcBef>
                  <a:spcAft>
                    <a:spcPct val="0"/>
                  </a:spcAft>
                  <a:defRPr/>
                </a:pPr>
                <a:endParaRPr lang="zh-CN" altLang="en-US" sz="3000" b="1">
                  <a:solidFill>
                    <a:srgbClr val="133984"/>
                  </a:solidFill>
                  <a:latin typeface="微软雅黑" pitchFamily="34" charset="-122"/>
                  <a:ea typeface="微软雅黑" pitchFamily="34" charset="-122"/>
                </a:endParaRPr>
              </a:p>
            </p:txBody>
          </p:sp>
          <p:pic>
            <p:nvPicPr>
              <p:cNvPr id="36" name="Picture 63" descr="cir_lighteffect0"/>
              <p:cNvPicPr>
                <a:picLocks noChangeAspect="1" noChangeArrowheads="1"/>
              </p:cNvPicPr>
              <p:nvPr/>
            </p:nvPicPr>
            <p:blipFill>
              <a:blip r:embed="rId2" cstate="print">
                <a:lum bright="18000" contrast="-12000"/>
                <a:extLst>
                  <a:ext uri="{28A0092B-C50C-407E-A947-70E740481C1C}">
                    <a14:useLocalDpi xmlns="" xmlns:a14="http://schemas.microsoft.com/office/drawing/2010/main" val="0"/>
                  </a:ext>
                </a:extLst>
              </a:blip>
              <a:srcRect/>
              <a:stretch>
                <a:fillRect/>
              </a:stretch>
            </p:blipFill>
            <p:spPr bwMode="gray">
              <a:xfrm>
                <a:off x="708" y="2203"/>
                <a:ext cx="751" cy="644"/>
              </a:xfrm>
              <a:prstGeom prst="rect">
                <a:avLst/>
              </a:prstGeom>
              <a:noFill/>
              <a:ln w="9525">
                <a:noFill/>
                <a:miter lim="800000"/>
                <a:headEnd/>
                <a:tailEnd/>
              </a:ln>
            </p:spPr>
          </p:pic>
        </p:grpSp>
        <p:sp>
          <p:nvSpPr>
            <p:cNvPr id="37" name="Rectangle 64"/>
            <p:cNvSpPr>
              <a:spLocks noChangeArrowheads="1"/>
            </p:cNvSpPr>
            <p:nvPr/>
          </p:nvSpPr>
          <p:spPr bwMode="gray">
            <a:xfrm>
              <a:off x="3649241" y="3572872"/>
              <a:ext cx="1450975" cy="954107"/>
            </a:xfrm>
            <a:prstGeom prst="rect">
              <a:avLst/>
            </a:prstGeom>
            <a:noFill/>
            <a:ln w="9525" algn="ctr">
              <a:noFill/>
              <a:miter lim="800000"/>
            </a:ln>
          </p:spPr>
          <p:txBody>
            <a:bodyPr>
              <a:spAutoFit/>
            </a:bodyPr>
            <a:lstStyle/>
            <a:p>
              <a:pPr algn="ctr" fontAlgn="base">
                <a:spcBef>
                  <a:spcPct val="0"/>
                </a:spcBef>
                <a:spcAft>
                  <a:spcPct val="0"/>
                </a:spcAft>
              </a:pPr>
              <a:r>
                <a:rPr lang="zh-CN" altLang="en-US" sz="2800" dirty="0" smtClean="0">
                  <a:solidFill>
                    <a:srgbClr val="F8F8F8"/>
                  </a:solidFill>
                  <a:latin typeface="微软雅黑" pitchFamily="34" charset="-122"/>
                  <a:ea typeface="微软雅黑" pitchFamily="34" charset="-122"/>
                </a:rPr>
                <a:t>科研与创新</a:t>
              </a:r>
              <a:endParaRPr lang="en-US" altLang="zh-CN" sz="2800" b="1" dirty="0">
                <a:solidFill>
                  <a:srgbClr val="F8F8F8"/>
                </a:solidFill>
                <a:latin typeface="微软雅黑" pitchFamily="34" charset="-122"/>
                <a:ea typeface="微软雅黑" pitchFamily="34" charset="-122"/>
              </a:endParaRPr>
            </a:p>
          </p:txBody>
        </p:sp>
        <p:grpSp>
          <p:nvGrpSpPr>
            <p:cNvPr id="25" name="Group 68"/>
            <p:cNvGrpSpPr/>
            <p:nvPr/>
          </p:nvGrpSpPr>
          <p:grpSpPr bwMode="auto">
            <a:xfrm>
              <a:off x="5316156" y="5001254"/>
              <a:ext cx="1466850" cy="1447800"/>
              <a:chOff x="708" y="2203"/>
              <a:chExt cx="751" cy="741"/>
            </a:xfrm>
          </p:grpSpPr>
          <p:sp>
            <p:nvSpPr>
              <p:cNvPr id="42" name="Oval 69"/>
              <p:cNvSpPr>
                <a:spLocks noChangeArrowheads="1"/>
              </p:cNvSpPr>
              <p:nvPr/>
            </p:nvSpPr>
            <p:spPr bwMode="gray">
              <a:xfrm>
                <a:off x="728" y="2235"/>
                <a:ext cx="716" cy="709"/>
              </a:xfrm>
              <a:prstGeom prst="ellipse">
                <a:avLst/>
              </a:prstGeom>
              <a:gradFill rotWithShape="1">
                <a:gsLst>
                  <a:gs pos="0">
                    <a:schemeClr val="hlink"/>
                  </a:gs>
                  <a:gs pos="100000">
                    <a:schemeClr val="hlink">
                      <a:gamma/>
                      <a:shade val="31765"/>
                      <a:invGamma/>
                    </a:schemeClr>
                  </a:gs>
                </a:gsLst>
                <a:lin ang="5400000" scaled="1"/>
              </a:gradFill>
              <a:ln w="38100" algn="ctr">
                <a:solidFill>
                  <a:srgbClr val="F8F8F8">
                    <a:alpha val="80000"/>
                  </a:srgbClr>
                </a:solidFill>
                <a:round/>
              </a:ln>
              <a:effectLst/>
            </p:spPr>
            <p:txBody>
              <a:bodyPr wrap="none" anchor="ctr"/>
              <a:lstStyle/>
              <a:p>
                <a:pPr algn="ctr" fontAlgn="base">
                  <a:spcBef>
                    <a:spcPct val="0"/>
                  </a:spcBef>
                  <a:spcAft>
                    <a:spcPct val="0"/>
                  </a:spcAft>
                  <a:defRPr/>
                </a:pPr>
                <a:endParaRPr lang="zh-CN" altLang="en-US" sz="3000" b="1">
                  <a:solidFill>
                    <a:srgbClr val="133984"/>
                  </a:solidFill>
                  <a:latin typeface="微软雅黑" pitchFamily="34" charset="-122"/>
                  <a:ea typeface="微软雅黑" pitchFamily="34" charset="-122"/>
                </a:endParaRPr>
              </a:p>
            </p:txBody>
          </p:sp>
          <p:pic>
            <p:nvPicPr>
              <p:cNvPr id="43" name="Picture 70" descr="cir_lighteffect0"/>
              <p:cNvPicPr>
                <a:picLocks noChangeAspect="1" noChangeArrowheads="1"/>
              </p:cNvPicPr>
              <p:nvPr/>
            </p:nvPicPr>
            <p:blipFill>
              <a:blip r:embed="rId2" cstate="print">
                <a:lum bright="18000" contrast="-12000"/>
                <a:extLst>
                  <a:ext uri="{28A0092B-C50C-407E-A947-70E740481C1C}">
                    <a14:useLocalDpi xmlns="" xmlns:a14="http://schemas.microsoft.com/office/drawing/2010/main" val="0"/>
                  </a:ext>
                </a:extLst>
              </a:blip>
              <a:srcRect/>
              <a:stretch>
                <a:fillRect/>
              </a:stretch>
            </p:blipFill>
            <p:spPr bwMode="gray">
              <a:xfrm>
                <a:off x="708" y="2203"/>
                <a:ext cx="751" cy="644"/>
              </a:xfrm>
              <a:prstGeom prst="rect">
                <a:avLst/>
              </a:prstGeom>
              <a:noFill/>
              <a:ln w="9525">
                <a:noFill/>
                <a:miter lim="800000"/>
                <a:headEnd/>
                <a:tailEnd/>
              </a:ln>
            </p:spPr>
          </p:pic>
        </p:grpSp>
        <p:grpSp>
          <p:nvGrpSpPr>
            <p:cNvPr id="30" name="Group 57"/>
            <p:cNvGrpSpPr/>
            <p:nvPr/>
          </p:nvGrpSpPr>
          <p:grpSpPr bwMode="auto">
            <a:xfrm>
              <a:off x="7165493" y="3189720"/>
              <a:ext cx="1466850" cy="1447800"/>
              <a:chOff x="708" y="2203"/>
              <a:chExt cx="751" cy="741"/>
            </a:xfrm>
          </p:grpSpPr>
          <p:sp>
            <p:nvSpPr>
              <p:cNvPr id="48" name="Oval 58"/>
              <p:cNvSpPr>
                <a:spLocks noChangeArrowheads="1"/>
              </p:cNvSpPr>
              <p:nvPr/>
            </p:nvSpPr>
            <p:spPr bwMode="gray">
              <a:xfrm>
                <a:off x="728" y="2235"/>
                <a:ext cx="716" cy="709"/>
              </a:xfrm>
              <a:prstGeom prst="ellipse">
                <a:avLst/>
              </a:prstGeom>
              <a:gradFill rotWithShape="1">
                <a:gsLst>
                  <a:gs pos="0">
                    <a:schemeClr val="accent1"/>
                  </a:gs>
                  <a:gs pos="100000">
                    <a:schemeClr val="accent1">
                      <a:gamma/>
                      <a:shade val="31765"/>
                      <a:invGamma/>
                    </a:schemeClr>
                  </a:gs>
                </a:gsLst>
                <a:lin ang="5400000" scaled="1"/>
              </a:gradFill>
              <a:ln w="38100" algn="ctr">
                <a:solidFill>
                  <a:srgbClr val="F8F8F8">
                    <a:alpha val="80000"/>
                  </a:srgbClr>
                </a:solidFill>
                <a:round/>
              </a:ln>
              <a:effectLst/>
            </p:spPr>
            <p:txBody>
              <a:bodyPr wrap="none" anchor="ctr"/>
              <a:lstStyle/>
              <a:p>
                <a:pPr algn="ctr" fontAlgn="base">
                  <a:spcBef>
                    <a:spcPct val="0"/>
                  </a:spcBef>
                  <a:spcAft>
                    <a:spcPct val="0"/>
                  </a:spcAft>
                  <a:defRPr/>
                </a:pPr>
                <a:endParaRPr lang="zh-CN" altLang="en-US" sz="3000" b="1">
                  <a:solidFill>
                    <a:srgbClr val="133984"/>
                  </a:solidFill>
                  <a:latin typeface="微软雅黑" pitchFamily="34" charset="-122"/>
                  <a:ea typeface="微软雅黑" pitchFamily="34" charset="-122"/>
                </a:endParaRPr>
              </a:p>
            </p:txBody>
          </p:sp>
          <p:pic>
            <p:nvPicPr>
              <p:cNvPr id="49" name="Picture 59" descr="cir_lighteffect0"/>
              <p:cNvPicPr>
                <a:picLocks noChangeAspect="1" noChangeArrowheads="1"/>
              </p:cNvPicPr>
              <p:nvPr/>
            </p:nvPicPr>
            <p:blipFill>
              <a:blip r:embed="rId2" cstate="print">
                <a:lum bright="18000" contrast="-12000"/>
                <a:extLst>
                  <a:ext uri="{28A0092B-C50C-407E-A947-70E740481C1C}">
                    <a14:useLocalDpi xmlns="" xmlns:a14="http://schemas.microsoft.com/office/drawing/2010/main" val="0"/>
                  </a:ext>
                </a:extLst>
              </a:blip>
              <a:srcRect/>
              <a:stretch>
                <a:fillRect/>
              </a:stretch>
            </p:blipFill>
            <p:spPr bwMode="gray">
              <a:xfrm>
                <a:off x="708" y="2203"/>
                <a:ext cx="751" cy="644"/>
              </a:xfrm>
              <a:prstGeom prst="rect">
                <a:avLst/>
              </a:prstGeom>
              <a:noFill/>
              <a:ln w="9525">
                <a:noFill/>
                <a:miter lim="800000"/>
                <a:headEnd/>
                <a:tailEnd/>
              </a:ln>
            </p:spPr>
          </p:pic>
        </p:grpSp>
        <p:grpSp>
          <p:nvGrpSpPr>
            <p:cNvPr id="34" name="Group 50"/>
            <p:cNvGrpSpPr/>
            <p:nvPr/>
          </p:nvGrpSpPr>
          <p:grpSpPr bwMode="auto">
            <a:xfrm>
              <a:off x="7087270" y="3129155"/>
              <a:ext cx="1631950" cy="1612900"/>
              <a:chOff x="437" y="1700"/>
              <a:chExt cx="1110" cy="1096"/>
            </a:xfrm>
          </p:grpSpPr>
          <p:grpSp>
            <p:nvGrpSpPr>
              <p:cNvPr id="38" name="Group 51"/>
              <p:cNvGrpSpPr/>
              <p:nvPr/>
            </p:nvGrpSpPr>
            <p:grpSpPr bwMode="auto">
              <a:xfrm>
                <a:off x="437" y="1700"/>
                <a:ext cx="1110" cy="1096"/>
                <a:chOff x="437" y="1700"/>
                <a:chExt cx="1110" cy="1096"/>
              </a:xfrm>
            </p:grpSpPr>
            <p:sp>
              <p:nvSpPr>
                <p:cNvPr id="55" name="Oval 52"/>
                <p:cNvSpPr>
                  <a:spLocks noChangeArrowheads="1"/>
                </p:cNvSpPr>
                <p:nvPr/>
              </p:nvSpPr>
              <p:spPr bwMode="gray">
                <a:xfrm>
                  <a:off x="437" y="1700"/>
                  <a:ext cx="1110" cy="1096"/>
                </a:xfrm>
                <a:prstGeom prst="ellipse">
                  <a:avLst/>
                </a:prstGeom>
                <a:solidFill>
                  <a:schemeClr val="hlink">
                    <a:alpha val="10196"/>
                  </a:scheme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56" name="Oval 53"/>
                <p:cNvSpPr>
                  <a:spLocks noChangeArrowheads="1"/>
                </p:cNvSpPr>
                <p:nvPr/>
              </p:nvSpPr>
              <p:spPr bwMode="gray">
                <a:xfrm>
                  <a:off x="462" y="1725"/>
                  <a:ext cx="1062" cy="1048"/>
                </a:xfrm>
                <a:prstGeom prst="ellipse">
                  <a:avLst/>
                </a:prstGeom>
                <a:solidFill>
                  <a:srgbClr val="817E00">
                    <a:alpha val="10196"/>
                  </a:srgb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grpSp>
          <p:grpSp>
            <p:nvGrpSpPr>
              <p:cNvPr id="39" name="Group 54"/>
              <p:cNvGrpSpPr/>
              <p:nvPr/>
            </p:nvGrpSpPr>
            <p:grpSpPr bwMode="auto">
              <a:xfrm>
                <a:off x="486" y="1748"/>
                <a:ext cx="1026" cy="1014"/>
                <a:chOff x="437" y="1700"/>
                <a:chExt cx="1110" cy="1096"/>
              </a:xfrm>
            </p:grpSpPr>
            <p:sp>
              <p:nvSpPr>
                <p:cNvPr id="53" name="Oval 55"/>
                <p:cNvSpPr>
                  <a:spLocks noChangeArrowheads="1"/>
                </p:cNvSpPr>
                <p:nvPr/>
              </p:nvSpPr>
              <p:spPr bwMode="gray">
                <a:xfrm>
                  <a:off x="437" y="1700"/>
                  <a:ext cx="1110" cy="1096"/>
                </a:xfrm>
                <a:prstGeom prst="ellipse">
                  <a:avLst/>
                </a:prstGeom>
                <a:solidFill>
                  <a:srgbClr val="817E00">
                    <a:alpha val="10196"/>
                  </a:srgb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54" name="Oval 56"/>
                <p:cNvSpPr>
                  <a:spLocks noChangeArrowheads="1"/>
                </p:cNvSpPr>
                <p:nvPr/>
              </p:nvSpPr>
              <p:spPr bwMode="gray">
                <a:xfrm>
                  <a:off x="462" y="1725"/>
                  <a:ext cx="1062" cy="1048"/>
                </a:xfrm>
                <a:prstGeom prst="ellipse">
                  <a:avLst/>
                </a:prstGeom>
                <a:solidFill>
                  <a:srgbClr val="817E00">
                    <a:alpha val="10196"/>
                  </a:srgb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grpSp>
        </p:grpSp>
        <p:sp>
          <p:nvSpPr>
            <p:cNvPr id="57" name="Rectangle 64"/>
            <p:cNvSpPr>
              <a:spLocks noChangeArrowheads="1"/>
            </p:cNvSpPr>
            <p:nvPr/>
          </p:nvSpPr>
          <p:spPr bwMode="gray">
            <a:xfrm>
              <a:off x="5334793" y="5321524"/>
              <a:ext cx="1450975" cy="954107"/>
            </a:xfrm>
            <a:prstGeom prst="rect">
              <a:avLst/>
            </a:prstGeom>
            <a:noFill/>
            <a:ln w="9525" algn="ctr">
              <a:noFill/>
              <a:miter lim="800000"/>
            </a:ln>
          </p:spPr>
          <p:txBody>
            <a:bodyPr>
              <a:spAutoFit/>
            </a:bodyPr>
            <a:lstStyle/>
            <a:p>
              <a:pPr algn="ctr" fontAlgn="base">
                <a:spcBef>
                  <a:spcPct val="0"/>
                </a:spcBef>
                <a:spcAft>
                  <a:spcPct val="0"/>
                </a:spcAft>
              </a:pPr>
              <a:r>
                <a:rPr lang="zh-CN" altLang="en-US" sz="2800" b="1" dirty="0" smtClean="0">
                  <a:solidFill>
                    <a:srgbClr val="F8F8F8"/>
                  </a:solidFill>
                  <a:latin typeface="微软雅黑" pitchFamily="34" charset="-122"/>
                  <a:ea typeface="微软雅黑" pitchFamily="34" charset="-122"/>
                </a:rPr>
                <a:t>生活与后勤</a:t>
              </a:r>
              <a:endParaRPr lang="en-US" altLang="zh-CN" sz="2800" b="1" dirty="0">
                <a:solidFill>
                  <a:srgbClr val="F8F8F8"/>
                </a:solidFill>
                <a:latin typeface="微软雅黑" pitchFamily="34" charset="-122"/>
                <a:ea typeface="微软雅黑" pitchFamily="34" charset="-122"/>
              </a:endParaRPr>
            </a:p>
          </p:txBody>
        </p:sp>
        <p:sp>
          <p:nvSpPr>
            <p:cNvPr id="58" name="Rectangle 64"/>
            <p:cNvSpPr>
              <a:spLocks noChangeArrowheads="1"/>
            </p:cNvSpPr>
            <p:nvPr/>
          </p:nvSpPr>
          <p:spPr bwMode="gray">
            <a:xfrm>
              <a:off x="7209160" y="3521324"/>
              <a:ext cx="1450975" cy="954107"/>
            </a:xfrm>
            <a:prstGeom prst="rect">
              <a:avLst/>
            </a:prstGeom>
            <a:noFill/>
            <a:ln w="9525" algn="ctr">
              <a:noFill/>
              <a:miter lim="800000"/>
            </a:ln>
          </p:spPr>
          <p:txBody>
            <a:bodyPr>
              <a:spAutoFit/>
            </a:bodyPr>
            <a:lstStyle/>
            <a:p>
              <a:pPr algn="ctr" fontAlgn="base">
                <a:spcBef>
                  <a:spcPct val="0"/>
                </a:spcBef>
                <a:spcAft>
                  <a:spcPct val="0"/>
                </a:spcAft>
              </a:pPr>
              <a:r>
                <a:rPr lang="zh-CN" altLang="en-US" sz="2800" b="1" dirty="0" smtClean="0">
                  <a:solidFill>
                    <a:srgbClr val="F8F8F8"/>
                  </a:solidFill>
                  <a:latin typeface="微软雅黑" pitchFamily="34" charset="-122"/>
                  <a:ea typeface="微软雅黑" pitchFamily="34" charset="-122"/>
                </a:rPr>
                <a:t>管理与服务</a:t>
              </a:r>
              <a:endParaRPr lang="en-US" altLang="zh-CN" sz="2800" b="1" dirty="0">
                <a:solidFill>
                  <a:srgbClr val="F8F8F8"/>
                </a:solidFill>
                <a:latin typeface="微软雅黑" pitchFamily="34" charset="-122"/>
                <a:ea typeface="微软雅黑" pitchFamily="34" charset="-122"/>
              </a:endParaRPr>
            </a:p>
          </p:txBody>
        </p:sp>
      </p:grpSp>
      <p:sp>
        <p:nvSpPr>
          <p:cNvPr id="18" name="矩形 17"/>
          <p:cNvSpPr/>
          <p:nvPr/>
        </p:nvSpPr>
        <p:spPr bwMode="auto">
          <a:xfrm>
            <a:off x="0" y="5786454"/>
            <a:ext cx="9144000" cy="1128643"/>
          </a:xfrm>
          <a:prstGeom prst="rect">
            <a:avLst/>
          </a:prstGeom>
          <a:solidFill>
            <a:srgbClr val="C00000"/>
          </a:solidFill>
          <a:ln w="25400" cap="flat" cmpd="sng" algn="ctr">
            <a:solidFill>
              <a:srgbClr val="C00000"/>
            </a:solidFill>
            <a:prstDash val="solid"/>
            <a:round/>
            <a:headEnd type="none" w="med" len="med"/>
            <a:tailEnd type="triangle" w="med" len="med"/>
          </a:ln>
          <a:effectLst/>
        </p:spPr>
        <p:txBody>
          <a:bodyPr vert="horz" wrap="square" lIns="90000" tIns="46800" rIns="90000" bIns="46800" numCol="1" rtlCol="0" anchor="t" anchorCtr="0" compatLnSpc="1">
            <a:spAutoFit/>
          </a:bodyPr>
          <a:lstStyle/>
          <a:p>
            <a:pPr marL="0" indent="450850" algn="just">
              <a:lnSpc>
                <a:spcPct val="140000"/>
              </a:lnSpc>
              <a:spcBef>
                <a:spcPts val="1200"/>
              </a:spcBef>
              <a:buNone/>
            </a:pPr>
            <a:r>
              <a:rPr lang="zh-CN" altLang="en-US" sz="2400" dirty="0">
                <a:solidFill>
                  <a:schemeClr val="bg1"/>
                </a:solidFill>
                <a:latin typeface="微软雅黑" pitchFamily="34" charset="-122"/>
                <a:ea typeface="微软雅黑" pitchFamily="34" charset="-122"/>
              </a:rPr>
              <a:t>当互联网与大</a:t>
            </a:r>
            <a:r>
              <a:rPr lang="zh-CN" altLang="en-US" sz="2400" dirty="0" smtClean="0">
                <a:solidFill>
                  <a:schemeClr val="bg1"/>
                </a:solidFill>
                <a:latin typeface="微软雅黑" pitchFamily="34" charset="-122"/>
                <a:ea typeface="微软雅黑" pitchFamily="34" charset="-122"/>
              </a:rPr>
              <a:t>学相</a:t>
            </a:r>
            <a:r>
              <a:rPr lang="zh-CN" altLang="en-US" sz="2400" dirty="0">
                <a:solidFill>
                  <a:schemeClr val="bg1"/>
                </a:solidFill>
                <a:latin typeface="微软雅黑" pitchFamily="34" charset="-122"/>
                <a:ea typeface="微软雅黑" pitchFamily="34" charset="-122"/>
              </a:rPr>
              <a:t>融合，新的学习模式、新的工作方式、新的校园环境将会带给我们怎样</a:t>
            </a:r>
            <a:r>
              <a:rPr lang="zh-CN" altLang="en-US" sz="2400" dirty="0" smtClean="0">
                <a:solidFill>
                  <a:schemeClr val="bg1"/>
                </a:solidFill>
                <a:latin typeface="微软雅黑" pitchFamily="34" charset="-122"/>
                <a:ea typeface="微软雅黑" pitchFamily="34" charset="-122"/>
              </a:rPr>
              <a:t>惊奇？</a:t>
            </a:r>
            <a:endParaRPr lang="zh-CN" altLang="en-US" sz="2400"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p:nvPr>
        </p:nvSpPr>
        <p:spPr/>
        <p:txBody>
          <a:bodyPr/>
          <a:lstStyle/>
          <a:p>
            <a:pPr>
              <a:defRPr/>
            </a:pPr>
            <a:r>
              <a:rPr lang="zh-CN" altLang="en-US" sz="2800" dirty="0" smtClean="0">
                <a:latin typeface="Times New Roman" pitchFamily="18" charset="0"/>
                <a:ea typeface="微软雅黑" pitchFamily="34" charset="-122"/>
                <a:cs typeface="Times New Roman" pitchFamily="18" charset="0"/>
              </a:rPr>
              <a:t>杭州市六大中心建设</a:t>
            </a:r>
            <a:r>
              <a:rPr lang="en-US" altLang="zh-CN" sz="2800" dirty="0" smtClean="0">
                <a:latin typeface="Times New Roman" pitchFamily="18" charset="0"/>
                <a:ea typeface="微软雅黑" pitchFamily="34" charset="-122"/>
                <a:cs typeface="Times New Roman" pitchFamily="18" charset="0"/>
              </a:rPr>
              <a:t>(</a:t>
            </a:r>
            <a:r>
              <a:rPr lang="zh-CN" altLang="en-US" sz="2800" dirty="0" smtClean="0">
                <a:latin typeface="Times New Roman" pitchFamily="18" charset="0"/>
                <a:ea typeface="微软雅黑" pitchFamily="34" charset="-122"/>
                <a:cs typeface="Times New Roman" pitchFamily="18" charset="0"/>
              </a:rPr>
              <a:t>２０２０年</a:t>
            </a:r>
            <a:r>
              <a:rPr lang="en-US" altLang="zh-CN" sz="2800" dirty="0" smtClean="0">
                <a:latin typeface="Times New Roman" pitchFamily="18" charset="0"/>
                <a:ea typeface="微软雅黑" pitchFamily="34" charset="-122"/>
                <a:cs typeface="Times New Roman" pitchFamily="18" charset="0"/>
              </a:rPr>
              <a:t>)</a:t>
            </a:r>
            <a:endParaRPr lang="zh-CN" altLang="en-US" sz="2800" dirty="0" smtClean="0">
              <a:latin typeface="Times New Roman" pitchFamily="18" charset="0"/>
              <a:ea typeface="微软雅黑" pitchFamily="34" charset="-122"/>
              <a:cs typeface="Times New Roman" pitchFamily="18" charset="0"/>
            </a:endParaRPr>
          </a:p>
        </p:txBody>
      </p:sp>
      <p:graphicFrame>
        <p:nvGraphicFramePr>
          <p:cNvPr id="4" name="内容占位符 3"/>
          <p:cNvGraphicFramePr>
            <a:graphicFrameLocks noGrp="1"/>
          </p:cNvGraphicFramePr>
          <p:nvPr>
            <p:ph idx="1"/>
          </p:nvPr>
        </p:nvGraphicFramePr>
        <p:xfrm>
          <a:off x="214282" y="1500150"/>
          <a:ext cx="8461405" cy="5357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defRPr/>
            </a:pPr>
            <a:r>
              <a:rPr lang="zh-CN" altLang="en-US" dirty="0" smtClean="0">
                <a:latin typeface="Times New Roman" pitchFamily="18" charset="0"/>
                <a:ea typeface="微软雅黑" pitchFamily="34" charset="-122"/>
                <a:cs typeface="Times New Roman" pitchFamily="18" charset="0"/>
              </a:rPr>
              <a:t>规划工作的“困境”</a:t>
            </a:r>
          </a:p>
        </p:txBody>
      </p:sp>
      <p:sp>
        <p:nvSpPr>
          <p:cNvPr id="21506" name="Rectangle 3"/>
          <p:cNvSpPr>
            <a:spLocks noGrp="1" noChangeArrowheads="1"/>
          </p:cNvSpPr>
          <p:nvPr>
            <p:ph type="body" idx="1"/>
          </p:nvPr>
        </p:nvSpPr>
        <p:spPr>
          <a:xfrm>
            <a:off x="1043608" y="1571612"/>
            <a:ext cx="7705105" cy="3513572"/>
          </a:xfrm>
        </p:spPr>
        <p:txBody>
          <a:bodyPr/>
          <a:lstStyle/>
          <a:p>
            <a:pPr>
              <a:lnSpc>
                <a:spcPct val="150000"/>
              </a:lnSpc>
            </a:pPr>
            <a:r>
              <a:rPr lang="zh-CN" altLang="en-US" sz="2400" dirty="0" smtClean="0">
                <a:solidFill>
                  <a:schemeClr val="tx1"/>
                </a:solidFill>
                <a:latin typeface="Times New Roman" pitchFamily="18" charset="0"/>
                <a:ea typeface="微软雅黑" pitchFamily="34" charset="-122"/>
                <a:cs typeface="Times New Roman" pitchFamily="18" charset="0"/>
              </a:rPr>
              <a:t>规划规划，纸上画画，墙上挂挂 </a:t>
            </a:r>
          </a:p>
          <a:p>
            <a:pPr>
              <a:lnSpc>
                <a:spcPct val="150000"/>
              </a:lnSpc>
            </a:pPr>
            <a:r>
              <a:rPr lang="zh-CN" altLang="en-US" sz="2400" dirty="0" smtClean="0">
                <a:solidFill>
                  <a:schemeClr val="tx1"/>
                </a:solidFill>
                <a:latin typeface="Times New Roman" pitchFamily="18" charset="0"/>
                <a:ea typeface="微软雅黑" pitchFamily="34" charset="-122"/>
                <a:cs typeface="Times New Roman" pitchFamily="18" charset="0"/>
              </a:rPr>
              <a:t>规划规划，顶不住领导一句话 </a:t>
            </a:r>
          </a:p>
          <a:p>
            <a:pPr>
              <a:lnSpc>
                <a:spcPct val="150000"/>
              </a:lnSpc>
            </a:pPr>
            <a:r>
              <a:rPr lang="zh-CN" altLang="en-US" sz="2400" dirty="0" smtClean="0">
                <a:solidFill>
                  <a:schemeClr val="tx1"/>
                </a:solidFill>
                <a:latin typeface="Times New Roman" pitchFamily="18" charset="0"/>
                <a:ea typeface="微软雅黑" pitchFamily="34" charset="-122"/>
                <a:cs typeface="Times New Roman" pitchFamily="18" charset="0"/>
              </a:rPr>
              <a:t>制定规划时得了</a:t>
            </a:r>
            <a:r>
              <a:rPr lang="zh-CN" altLang="en-US" sz="2400" dirty="0" smtClean="0">
                <a:solidFill>
                  <a:srgbClr val="FF0000"/>
                </a:solidFill>
                <a:latin typeface="Times New Roman" pitchFamily="18" charset="0"/>
                <a:ea typeface="微软雅黑" pitchFamily="34" charset="-122"/>
                <a:cs typeface="Times New Roman" pitchFamily="18" charset="0"/>
              </a:rPr>
              <a:t>妄想症</a:t>
            </a:r>
          </a:p>
          <a:p>
            <a:pPr>
              <a:lnSpc>
                <a:spcPct val="150000"/>
              </a:lnSpc>
            </a:pPr>
            <a:r>
              <a:rPr lang="zh-CN" altLang="en-US" sz="2400" dirty="0" smtClean="0">
                <a:solidFill>
                  <a:schemeClr val="tx1"/>
                </a:solidFill>
                <a:latin typeface="Times New Roman" pitchFamily="18" charset="0"/>
                <a:ea typeface="微软雅黑" pitchFamily="34" charset="-122"/>
                <a:cs typeface="Times New Roman" pitchFamily="18" charset="0"/>
              </a:rPr>
              <a:t>执行规划时得了</a:t>
            </a:r>
            <a:r>
              <a:rPr lang="zh-CN" altLang="en-US" sz="2400" dirty="0" smtClean="0">
                <a:solidFill>
                  <a:srgbClr val="FF0000"/>
                </a:solidFill>
                <a:latin typeface="Times New Roman" pitchFamily="18" charset="0"/>
                <a:ea typeface="微软雅黑" pitchFamily="34" charset="-122"/>
                <a:cs typeface="Times New Roman" pitchFamily="18" charset="0"/>
              </a:rPr>
              <a:t>精神分裂症</a:t>
            </a:r>
          </a:p>
          <a:p>
            <a:pPr>
              <a:lnSpc>
                <a:spcPct val="150000"/>
              </a:lnSpc>
            </a:pPr>
            <a:r>
              <a:rPr lang="zh-CN" altLang="en-US" sz="2400" dirty="0" smtClean="0">
                <a:solidFill>
                  <a:schemeClr val="tx1"/>
                </a:solidFill>
                <a:latin typeface="Times New Roman" pitchFamily="18" charset="0"/>
                <a:ea typeface="微软雅黑" pitchFamily="34" charset="-122"/>
                <a:cs typeface="Times New Roman" pitchFamily="18" charset="0"/>
              </a:rPr>
              <a:t>总结规划时得了</a:t>
            </a:r>
            <a:r>
              <a:rPr lang="zh-CN" altLang="en-US" sz="2400" dirty="0" smtClean="0">
                <a:solidFill>
                  <a:srgbClr val="FF0000"/>
                </a:solidFill>
                <a:latin typeface="Times New Roman" pitchFamily="18" charset="0"/>
                <a:ea typeface="微软雅黑" pitchFamily="34" charset="-122"/>
                <a:cs typeface="Times New Roman" pitchFamily="18" charset="0"/>
              </a:rPr>
              <a:t>老年痴呆症</a:t>
            </a:r>
          </a:p>
          <a:p>
            <a:pPr>
              <a:lnSpc>
                <a:spcPct val="150000"/>
              </a:lnSpc>
              <a:buFontTx/>
              <a:buNone/>
            </a:pPr>
            <a:r>
              <a:rPr lang="zh-CN" altLang="en-US" sz="2400" dirty="0" smtClean="0">
                <a:latin typeface="Times New Roman" pitchFamily="18" charset="0"/>
                <a:ea typeface="微软雅黑" pitchFamily="34" charset="-122"/>
                <a:cs typeface="Times New Roman" pitchFamily="18" charset="0"/>
              </a:rPr>
              <a:t>	</a:t>
            </a:r>
            <a:endParaRPr lang="zh-CN" altLang="en-US" sz="2400" dirty="0" smtClean="0">
              <a:solidFill>
                <a:srgbClr val="CC0000"/>
              </a:solidFill>
              <a:latin typeface="Times New Roman" pitchFamily="18" charset="0"/>
              <a:ea typeface="微软雅黑" pitchFamily="34" charset="-122"/>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Text Box 17"/>
          <p:cNvSpPr txBox="1">
            <a:spLocks noChangeArrowheads="1"/>
          </p:cNvSpPr>
          <p:nvPr/>
        </p:nvSpPr>
        <p:spPr bwMode="auto">
          <a:xfrm>
            <a:off x="729960" y="2286000"/>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b="1">
                <a:solidFill>
                  <a:srgbClr val="133984"/>
                </a:solidFill>
                <a:latin typeface="Arial" pitchFamily="34" charset="0"/>
                <a:ea typeface="宋体" pitchFamily="2" charset="-122"/>
              </a:defRPr>
            </a:lvl1pPr>
            <a:lvl2pPr marL="742950" indent="-285750">
              <a:defRPr sz="2000" b="1">
                <a:solidFill>
                  <a:srgbClr val="133984"/>
                </a:solidFill>
                <a:latin typeface="Arial" pitchFamily="34" charset="0"/>
                <a:ea typeface="宋体" pitchFamily="2" charset="-122"/>
              </a:defRPr>
            </a:lvl2pPr>
            <a:lvl3pPr marL="1143000" indent="-228600">
              <a:defRPr sz="2000" b="1">
                <a:solidFill>
                  <a:srgbClr val="133984"/>
                </a:solidFill>
                <a:latin typeface="Arial" pitchFamily="34" charset="0"/>
                <a:ea typeface="宋体" pitchFamily="2" charset="-122"/>
              </a:defRPr>
            </a:lvl3pPr>
            <a:lvl4pPr marL="1600200" indent="-228600">
              <a:defRPr sz="2000" b="1">
                <a:solidFill>
                  <a:srgbClr val="133984"/>
                </a:solidFill>
                <a:latin typeface="Arial" pitchFamily="34" charset="0"/>
                <a:ea typeface="宋体" pitchFamily="2" charset="-122"/>
              </a:defRPr>
            </a:lvl4pPr>
            <a:lvl5pPr marL="2057400" indent="-228600">
              <a:defRPr sz="2000" b="1">
                <a:solidFill>
                  <a:srgbClr val="133984"/>
                </a:solidFill>
                <a:latin typeface="Arial" pitchFamily="34" charset="0"/>
                <a:ea typeface="宋体" pitchFamily="2" charset="-122"/>
              </a:defRPr>
            </a:lvl5pPr>
            <a:lvl6pPr marL="2514600" indent="-228600" fontAlgn="base">
              <a:spcBef>
                <a:spcPct val="0"/>
              </a:spcBef>
              <a:spcAft>
                <a:spcPct val="0"/>
              </a:spcAft>
              <a:defRPr sz="2000" b="1">
                <a:solidFill>
                  <a:srgbClr val="133984"/>
                </a:solidFill>
                <a:latin typeface="Arial" pitchFamily="34" charset="0"/>
                <a:ea typeface="宋体" pitchFamily="2" charset="-122"/>
              </a:defRPr>
            </a:lvl6pPr>
            <a:lvl7pPr marL="2971800" indent="-228600" fontAlgn="base">
              <a:spcBef>
                <a:spcPct val="0"/>
              </a:spcBef>
              <a:spcAft>
                <a:spcPct val="0"/>
              </a:spcAft>
              <a:defRPr sz="2000" b="1">
                <a:solidFill>
                  <a:srgbClr val="133984"/>
                </a:solidFill>
                <a:latin typeface="Arial" pitchFamily="34" charset="0"/>
                <a:ea typeface="宋体" pitchFamily="2" charset="-122"/>
              </a:defRPr>
            </a:lvl7pPr>
            <a:lvl8pPr marL="3429000" indent="-228600" fontAlgn="base">
              <a:spcBef>
                <a:spcPct val="0"/>
              </a:spcBef>
              <a:spcAft>
                <a:spcPct val="0"/>
              </a:spcAft>
              <a:defRPr sz="2000" b="1">
                <a:solidFill>
                  <a:srgbClr val="133984"/>
                </a:solidFill>
                <a:latin typeface="Arial" pitchFamily="34" charset="0"/>
                <a:ea typeface="宋体" pitchFamily="2" charset="-122"/>
              </a:defRPr>
            </a:lvl8pPr>
            <a:lvl9pPr marL="3886200" indent="-228600" fontAlgn="base">
              <a:spcBef>
                <a:spcPct val="0"/>
              </a:spcBef>
              <a:spcAft>
                <a:spcPct val="0"/>
              </a:spcAft>
              <a:defRPr sz="2000" b="1">
                <a:solidFill>
                  <a:srgbClr val="133984"/>
                </a:solidFill>
                <a:latin typeface="Arial" pitchFamily="34" charset="0"/>
                <a:ea typeface="宋体" pitchFamily="2" charset="-122"/>
              </a:defRPr>
            </a:lvl9pPr>
          </a:lstStyle>
          <a:p>
            <a:pPr algn="ctr"/>
            <a:endParaRPr lang="en-US" altLang="zh-CN" sz="1800" dirty="0">
              <a:solidFill>
                <a:srgbClr val="FF0000"/>
              </a:solidFill>
              <a:latin typeface="Times New Roman" pitchFamily="18" charset="0"/>
              <a:ea typeface="微软雅黑" pitchFamily="34" charset="-122"/>
              <a:cs typeface="Times New Roman" pitchFamily="18" charset="0"/>
            </a:endParaRPr>
          </a:p>
        </p:txBody>
      </p:sp>
      <p:sp>
        <p:nvSpPr>
          <p:cNvPr id="13316" name="标题 1"/>
          <p:cNvSpPr>
            <a:spLocks noGrp="1"/>
          </p:cNvSpPr>
          <p:nvPr>
            <p:ph type="title"/>
          </p:nvPr>
        </p:nvSpPr>
        <p:spPr/>
        <p:txBody>
          <a:bodyPr/>
          <a:lstStyle/>
          <a:p>
            <a:pPr>
              <a:defRPr/>
            </a:pPr>
            <a:r>
              <a:rPr lang="en-US" altLang="zh-CN" dirty="0" smtClean="0">
                <a:latin typeface="Times New Roman" pitchFamily="18" charset="0"/>
                <a:ea typeface="微软雅黑" pitchFamily="34" charset="-122"/>
                <a:cs typeface="Times New Roman" pitchFamily="18" charset="0"/>
              </a:rPr>
              <a:t/>
            </a:r>
            <a:br>
              <a:rPr lang="en-US" altLang="zh-CN" dirty="0" smtClean="0">
                <a:latin typeface="Times New Roman" pitchFamily="18" charset="0"/>
                <a:ea typeface="微软雅黑" pitchFamily="34" charset="-122"/>
                <a:cs typeface="Times New Roman" pitchFamily="18" charset="0"/>
              </a:rPr>
            </a:br>
            <a:r>
              <a:rPr lang="zh-CN" altLang="en-US" dirty="0" smtClean="0">
                <a:latin typeface="Times New Roman" pitchFamily="18" charset="0"/>
                <a:ea typeface="微软雅黑" pitchFamily="34" charset="-122"/>
                <a:cs typeface="Times New Roman" pitchFamily="18" charset="0"/>
              </a:rPr>
              <a:t>“双一流”建设</a:t>
            </a:r>
            <a:r>
              <a:rPr lang="en-US" altLang="zh-CN" dirty="0" smtClean="0">
                <a:latin typeface="Times New Roman" pitchFamily="18" charset="0"/>
                <a:ea typeface="微软雅黑" pitchFamily="34" charset="-122"/>
                <a:cs typeface="Times New Roman" pitchFamily="18" charset="0"/>
              </a:rPr>
              <a:t/>
            </a:r>
            <a:br>
              <a:rPr lang="en-US" altLang="zh-CN" dirty="0" smtClean="0">
                <a:latin typeface="Times New Roman" pitchFamily="18" charset="0"/>
                <a:ea typeface="微软雅黑" pitchFamily="34" charset="-122"/>
                <a:cs typeface="Times New Roman" pitchFamily="18" charset="0"/>
              </a:rPr>
            </a:br>
            <a:endParaRPr lang="zh-CN" altLang="en-US" dirty="0" smtClean="0">
              <a:latin typeface="Times New Roman" pitchFamily="18" charset="0"/>
              <a:ea typeface="微软雅黑" pitchFamily="34" charset="-122"/>
              <a:cs typeface="Times New Roman" pitchFamily="18" charset="0"/>
            </a:endParaRPr>
          </a:p>
        </p:txBody>
      </p:sp>
      <p:sp>
        <p:nvSpPr>
          <p:cNvPr id="7" name="矩形 6"/>
          <p:cNvSpPr/>
          <p:nvPr/>
        </p:nvSpPr>
        <p:spPr>
          <a:xfrm>
            <a:off x="928662" y="1428736"/>
            <a:ext cx="7786742" cy="526297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zh-CN" altLang="en-US" sz="2800" dirty="0" smtClean="0"/>
              <a:t>国务院１１月</a:t>
            </a:r>
            <a:r>
              <a:rPr lang="en-US" altLang="zh-CN" sz="2800" dirty="0" smtClean="0"/>
              <a:t>5</a:t>
            </a:r>
            <a:r>
              <a:rPr lang="zh-CN" altLang="en-US" sz="2800" dirty="0" smtClean="0"/>
              <a:t>日发布</a:t>
            </a:r>
            <a:r>
              <a:rPr lang="en-US" altLang="zh-CN" sz="2800" dirty="0" smtClean="0"/>
              <a:t>《</a:t>
            </a:r>
            <a:r>
              <a:rPr lang="zh-CN" altLang="en-US" sz="2800" dirty="0" smtClean="0"/>
              <a:t>统筹推进世界一流大学和一流学科建设总体方案</a:t>
            </a:r>
            <a:r>
              <a:rPr lang="en-US" altLang="zh-CN" sz="2800" dirty="0" smtClean="0"/>
              <a:t>》</a:t>
            </a:r>
            <a:r>
              <a:rPr lang="zh-CN" altLang="en-US" sz="2800" dirty="0" smtClean="0"/>
              <a:t>。</a:t>
            </a:r>
            <a:endParaRPr lang="en-US" altLang="zh-CN" sz="2800" dirty="0" smtClean="0"/>
          </a:p>
          <a:p>
            <a:endParaRPr lang="en-US" altLang="zh-CN" sz="2800" dirty="0" smtClean="0"/>
          </a:p>
          <a:p>
            <a:r>
              <a:rPr lang="en-US" altLang="zh-CN" sz="2800" dirty="0" smtClean="0">
                <a:solidFill>
                  <a:srgbClr val="FF0000"/>
                </a:solidFill>
              </a:rPr>
              <a:t>——</a:t>
            </a:r>
            <a:r>
              <a:rPr lang="zh-CN" altLang="en-US" sz="2800" dirty="0" smtClean="0">
                <a:solidFill>
                  <a:srgbClr val="FF0000"/>
                </a:solidFill>
              </a:rPr>
              <a:t>到</a:t>
            </a:r>
            <a:r>
              <a:rPr lang="en-US" altLang="zh-CN" sz="2800" dirty="0" smtClean="0">
                <a:solidFill>
                  <a:srgbClr val="FF0000"/>
                </a:solidFill>
              </a:rPr>
              <a:t>2020</a:t>
            </a:r>
            <a:r>
              <a:rPr lang="zh-CN" altLang="en-US" sz="2800" dirty="0" smtClean="0">
                <a:solidFill>
                  <a:srgbClr val="FF0000"/>
                </a:solidFill>
              </a:rPr>
              <a:t>年，若干所大学和一批学科进入世界一流行列，若干学科进入世界一流学科前列。</a:t>
            </a:r>
          </a:p>
          <a:p>
            <a:r>
              <a:rPr lang="en-US" altLang="zh-CN" sz="2800" dirty="0" smtClean="0">
                <a:solidFill>
                  <a:srgbClr val="FF0000"/>
                </a:solidFill>
              </a:rPr>
              <a:t>——</a:t>
            </a:r>
            <a:r>
              <a:rPr lang="zh-CN" altLang="en-US" sz="2800" dirty="0" smtClean="0">
                <a:solidFill>
                  <a:srgbClr val="FF0000"/>
                </a:solidFill>
              </a:rPr>
              <a:t>到</a:t>
            </a:r>
            <a:r>
              <a:rPr lang="en-US" altLang="zh-CN" sz="2800" dirty="0" smtClean="0">
                <a:solidFill>
                  <a:srgbClr val="FF0000"/>
                </a:solidFill>
              </a:rPr>
              <a:t>2030</a:t>
            </a:r>
            <a:r>
              <a:rPr lang="zh-CN" altLang="en-US" sz="2800" dirty="0" smtClean="0">
                <a:solidFill>
                  <a:srgbClr val="FF0000"/>
                </a:solidFill>
              </a:rPr>
              <a:t>年，更多的大学和学科进入世界一流行列，若干所大学进入世界一流大学前列，一批学科进入世界一流学科前列。</a:t>
            </a:r>
          </a:p>
          <a:p>
            <a:r>
              <a:rPr lang="en-US" altLang="zh-CN" sz="2800" dirty="0" smtClean="0">
                <a:solidFill>
                  <a:srgbClr val="FF0000"/>
                </a:solidFill>
              </a:rPr>
              <a:t>——</a:t>
            </a:r>
            <a:r>
              <a:rPr lang="zh-CN" altLang="en-US" sz="2800" dirty="0" smtClean="0">
                <a:solidFill>
                  <a:srgbClr val="FF0000"/>
                </a:solidFill>
              </a:rPr>
              <a:t>到本世纪中叶，一流大学和一流学科的数量和实力进入世界前列，基本建成高等教育强国。</a:t>
            </a:r>
          </a:p>
          <a:p>
            <a:endParaRPr lang="en-US" altLang="zh-CN" sz="2800" dirty="0" smtClean="0"/>
          </a:p>
          <a:p>
            <a:r>
              <a:rPr lang="zh-CN" altLang="en-US" sz="2800" dirty="0" smtClean="0"/>
              <a:t>　　　　　　</a:t>
            </a:r>
            <a:endParaRPr lang="en-US" altLang="zh-CN" sz="2800"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Text Box 17"/>
          <p:cNvSpPr txBox="1">
            <a:spLocks noChangeArrowheads="1"/>
          </p:cNvSpPr>
          <p:nvPr/>
        </p:nvSpPr>
        <p:spPr bwMode="auto">
          <a:xfrm>
            <a:off x="729960" y="2286000"/>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b="1">
                <a:solidFill>
                  <a:srgbClr val="133984"/>
                </a:solidFill>
                <a:latin typeface="Arial" pitchFamily="34" charset="0"/>
                <a:ea typeface="宋体" pitchFamily="2" charset="-122"/>
              </a:defRPr>
            </a:lvl1pPr>
            <a:lvl2pPr marL="742950" indent="-285750">
              <a:defRPr sz="2000" b="1">
                <a:solidFill>
                  <a:srgbClr val="133984"/>
                </a:solidFill>
                <a:latin typeface="Arial" pitchFamily="34" charset="0"/>
                <a:ea typeface="宋体" pitchFamily="2" charset="-122"/>
              </a:defRPr>
            </a:lvl2pPr>
            <a:lvl3pPr marL="1143000" indent="-228600">
              <a:defRPr sz="2000" b="1">
                <a:solidFill>
                  <a:srgbClr val="133984"/>
                </a:solidFill>
                <a:latin typeface="Arial" pitchFamily="34" charset="0"/>
                <a:ea typeface="宋体" pitchFamily="2" charset="-122"/>
              </a:defRPr>
            </a:lvl3pPr>
            <a:lvl4pPr marL="1600200" indent="-228600">
              <a:defRPr sz="2000" b="1">
                <a:solidFill>
                  <a:srgbClr val="133984"/>
                </a:solidFill>
                <a:latin typeface="Arial" pitchFamily="34" charset="0"/>
                <a:ea typeface="宋体" pitchFamily="2" charset="-122"/>
              </a:defRPr>
            </a:lvl4pPr>
            <a:lvl5pPr marL="2057400" indent="-228600">
              <a:defRPr sz="2000" b="1">
                <a:solidFill>
                  <a:srgbClr val="133984"/>
                </a:solidFill>
                <a:latin typeface="Arial" pitchFamily="34" charset="0"/>
                <a:ea typeface="宋体" pitchFamily="2" charset="-122"/>
              </a:defRPr>
            </a:lvl5pPr>
            <a:lvl6pPr marL="2514600" indent="-228600" fontAlgn="base">
              <a:spcBef>
                <a:spcPct val="0"/>
              </a:spcBef>
              <a:spcAft>
                <a:spcPct val="0"/>
              </a:spcAft>
              <a:defRPr sz="2000" b="1">
                <a:solidFill>
                  <a:srgbClr val="133984"/>
                </a:solidFill>
                <a:latin typeface="Arial" pitchFamily="34" charset="0"/>
                <a:ea typeface="宋体" pitchFamily="2" charset="-122"/>
              </a:defRPr>
            </a:lvl6pPr>
            <a:lvl7pPr marL="2971800" indent="-228600" fontAlgn="base">
              <a:spcBef>
                <a:spcPct val="0"/>
              </a:spcBef>
              <a:spcAft>
                <a:spcPct val="0"/>
              </a:spcAft>
              <a:defRPr sz="2000" b="1">
                <a:solidFill>
                  <a:srgbClr val="133984"/>
                </a:solidFill>
                <a:latin typeface="Arial" pitchFamily="34" charset="0"/>
                <a:ea typeface="宋体" pitchFamily="2" charset="-122"/>
              </a:defRPr>
            </a:lvl7pPr>
            <a:lvl8pPr marL="3429000" indent="-228600" fontAlgn="base">
              <a:spcBef>
                <a:spcPct val="0"/>
              </a:spcBef>
              <a:spcAft>
                <a:spcPct val="0"/>
              </a:spcAft>
              <a:defRPr sz="2000" b="1">
                <a:solidFill>
                  <a:srgbClr val="133984"/>
                </a:solidFill>
                <a:latin typeface="Arial" pitchFamily="34" charset="0"/>
                <a:ea typeface="宋体" pitchFamily="2" charset="-122"/>
              </a:defRPr>
            </a:lvl8pPr>
            <a:lvl9pPr marL="3886200" indent="-228600" fontAlgn="base">
              <a:spcBef>
                <a:spcPct val="0"/>
              </a:spcBef>
              <a:spcAft>
                <a:spcPct val="0"/>
              </a:spcAft>
              <a:defRPr sz="2000" b="1">
                <a:solidFill>
                  <a:srgbClr val="133984"/>
                </a:solidFill>
                <a:latin typeface="Arial" pitchFamily="34" charset="0"/>
                <a:ea typeface="宋体" pitchFamily="2" charset="-122"/>
              </a:defRPr>
            </a:lvl9pPr>
          </a:lstStyle>
          <a:p>
            <a:pPr algn="ctr"/>
            <a:endParaRPr lang="en-US" altLang="zh-CN" sz="1800" dirty="0">
              <a:solidFill>
                <a:srgbClr val="FF0000"/>
              </a:solidFill>
              <a:latin typeface="Times New Roman" pitchFamily="18" charset="0"/>
              <a:ea typeface="微软雅黑" pitchFamily="34" charset="-122"/>
              <a:cs typeface="Times New Roman" pitchFamily="18" charset="0"/>
            </a:endParaRPr>
          </a:p>
        </p:txBody>
      </p:sp>
      <p:sp>
        <p:nvSpPr>
          <p:cNvPr id="13316" name="标题 1"/>
          <p:cNvSpPr>
            <a:spLocks noGrp="1"/>
          </p:cNvSpPr>
          <p:nvPr>
            <p:ph type="title"/>
          </p:nvPr>
        </p:nvSpPr>
        <p:spPr/>
        <p:txBody>
          <a:bodyPr/>
          <a:lstStyle/>
          <a:p>
            <a:pPr>
              <a:defRPr/>
            </a:pPr>
            <a:r>
              <a:rPr lang="zh-CN" altLang="en-US" dirty="0" smtClean="0">
                <a:latin typeface="Times New Roman" pitchFamily="18" charset="0"/>
                <a:ea typeface="微软雅黑" pitchFamily="34" charset="-122"/>
                <a:cs typeface="Times New Roman" pitchFamily="18" charset="0"/>
              </a:rPr>
              <a:t>建设目标</a:t>
            </a:r>
            <a:r>
              <a:rPr lang="en-US" altLang="zh-CN" dirty="0" smtClean="0">
                <a:latin typeface="Times New Roman" pitchFamily="18" charset="0"/>
                <a:ea typeface="微软雅黑" pitchFamily="34" charset="-122"/>
                <a:cs typeface="Times New Roman" pitchFamily="18" charset="0"/>
              </a:rPr>
              <a:t/>
            </a:r>
            <a:br>
              <a:rPr lang="en-US" altLang="zh-CN" dirty="0" smtClean="0">
                <a:latin typeface="Times New Roman" pitchFamily="18" charset="0"/>
                <a:ea typeface="微软雅黑" pitchFamily="34" charset="-122"/>
                <a:cs typeface="Times New Roman" pitchFamily="18" charset="0"/>
              </a:rPr>
            </a:br>
            <a:endParaRPr lang="zh-CN" altLang="en-US" dirty="0" smtClean="0">
              <a:latin typeface="Times New Roman" pitchFamily="18" charset="0"/>
              <a:ea typeface="微软雅黑" pitchFamily="34" charset="-122"/>
              <a:cs typeface="Times New Roman" pitchFamily="18" charset="0"/>
            </a:endParaRPr>
          </a:p>
        </p:txBody>
      </p:sp>
      <p:pic>
        <p:nvPicPr>
          <p:cNvPr id="5" name="图片 4" descr="FAB0661872B4F982256FDD1FFAF05B3E.jpg"/>
          <p:cNvPicPr>
            <a:picLocks noChangeAspect="1"/>
          </p:cNvPicPr>
          <p:nvPr/>
        </p:nvPicPr>
        <p:blipFill>
          <a:blip r:embed="rId3" cstate="print"/>
          <a:stretch>
            <a:fillRect/>
          </a:stretch>
        </p:blipFill>
        <p:spPr>
          <a:xfrm>
            <a:off x="1357290" y="1214398"/>
            <a:ext cx="6929486" cy="5643602"/>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Text Box 17"/>
          <p:cNvSpPr txBox="1">
            <a:spLocks noChangeArrowheads="1"/>
          </p:cNvSpPr>
          <p:nvPr/>
        </p:nvSpPr>
        <p:spPr bwMode="auto">
          <a:xfrm>
            <a:off x="729960" y="2286000"/>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b="1">
                <a:solidFill>
                  <a:srgbClr val="133984"/>
                </a:solidFill>
                <a:latin typeface="Arial" pitchFamily="34" charset="0"/>
                <a:ea typeface="宋体" pitchFamily="2" charset="-122"/>
              </a:defRPr>
            </a:lvl1pPr>
            <a:lvl2pPr marL="742950" indent="-285750">
              <a:defRPr sz="2000" b="1">
                <a:solidFill>
                  <a:srgbClr val="133984"/>
                </a:solidFill>
                <a:latin typeface="Arial" pitchFamily="34" charset="0"/>
                <a:ea typeface="宋体" pitchFamily="2" charset="-122"/>
              </a:defRPr>
            </a:lvl2pPr>
            <a:lvl3pPr marL="1143000" indent="-228600">
              <a:defRPr sz="2000" b="1">
                <a:solidFill>
                  <a:srgbClr val="133984"/>
                </a:solidFill>
                <a:latin typeface="Arial" pitchFamily="34" charset="0"/>
                <a:ea typeface="宋体" pitchFamily="2" charset="-122"/>
              </a:defRPr>
            </a:lvl3pPr>
            <a:lvl4pPr marL="1600200" indent="-228600">
              <a:defRPr sz="2000" b="1">
                <a:solidFill>
                  <a:srgbClr val="133984"/>
                </a:solidFill>
                <a:latin typeface="Arial" pitchFamily="34" charset="0"/>
                <a:ea typeface="宋体" pitchFamily="2" charset="-122"/>
              </a:defRPr>
            </a:lvl4pPr>
            <a:lvl5pPr marL="2057400" indent="-228600">
              <a:defRPr sz="2000" b="1">
                <a:solidFill>
                  <a:srgbClr val="133984"/>
                </a:solidFill>
                <a:latin typeface="Arial" pitchFamily="34" charset="0"/>
                <a:ea typeface="宋体" pitchFamily="2" charset="-122"/>
              </a:defRPr>
            </a:lvl5pPr>
            <a:lvl6pPr marL="2514600" indent="-228600" fontAlgn="base">
              <a:spcBef>
                <a:spcPct val="0"/>
              </a:spcBef>
              <a:spcAft>
                <a:spcPct val="0"/>
              </a:spcAft>
              <a:defRPr sz="2000" b="1">
                <a:solidFill>
                  <a:srgbClr val="133984"/>
                </a:solidFill>
                <a:latin typeface="Arial" pitchFamily="34" charset="0"/>
                <a:ea typeface="宋体" pitchFamily="2" charset="-122"/>
              </a:defRPr>
            </a:lvl6pPr>
            <a:lvl7pPr marL="2971800" indent="-228600" fontAlgn="base">
              <a:spcBef>
                <a:spcPct val="0"/>
              </a:spcBef>
              <a:spcAft>
                <a:spcPct val="0"/>
              </a:spcAft>
              <a:defRPr sz="2000" b="1">
                <a:solidFill>
                  <a:srgbClr val="133984"/>
                </a:solidFill>
                <a:latin typeface="Arial" pitchFamily="34" charset="0"/>
                <a:ea typeface="宋体" pitchFamily="2" charset="-122"/>
              </a:defRPr>
            </a:lvl7pPr>
            <a:lvl8pPr marL="3429000" indent="-228600" fontAlgn="base">
              <a:spcBef>
                <a:spcPct val="0"/>
              </a:spcBef>
              <a:spcAft>
                <a:spcPct val="0"/>
              </a:spcAft>
              <a:defRPr sz="2000" b="1">
                <a:solidFill>
                  <a:srgbClr val="133984"/>
                </a:solidFill>
                <a:latin typeface="Arial" pitchFamily="34" charset="0"/>
                <a:ea typeface="宋体" pitchFamily="2" charset="-122"/>
              </a:defRPr>
            </a:lvl8pPr>
            <a:lvl9pPr marL="3886200" indent="-228600" fontAlgn="base">
              <a:spcBef>
                <a:spcPct val="0"/>
              </a:spcBef>
              <a:spcAft>
                <a:spcPct val="0"/>
              </a:spcAft>
              <a:defRPr sz="2000" b="1">
                <a:solidFill>
                  <a:srgbClr val="133984"/>
                </a:solidFill>
                <a:latin typeface="Arial" pitchFamily="34" charset="0"/>
                <a:ea typeface="宋体" pitchFamily="2" charset="-122"/>
              </a:defRPr>
            </a:lvl9pPr>
          </a:lstStyle>
          <a:p>
            <a:pPr algn="ctr"/>
            <a:endParaRPr lang="en-US" altLang="zh-CN" sz="1800" dirty="0">
              <a:solidFill>
                <a:srgbClr val="FF0000"/>
              </a:solidFill>
              <a:latin typeface="Times New Roman" pitchFamily="18" charset="0"/>
              <a:ea typeface="微软雅黑" pitchFamily="34" charset="-122"/>
              <a:cs typeface="Times New Roman" pitchFamily="18" charset="0"/>
            </a:endParaRPr>
          </a:p>
        </p:txBody>
      </p:sp>
      <p:sp>
        <p:nvSpPr>
          <p:cNvPr id="13316" name="标题 1"/>
          <p:cNvSpPr>
            <a:spLocks noGrp="1"/>
          </p:cNvSpPr>
          <p:nvPr>
            <p:ph type="title"/>
          </p:nvPr>
        </p:nvSpPr>
        <p:spPr/>
        <p:txBody>
          <a:bodyPr/>
          <a:lstStyle/>
          <a:p>
            <a:pPr>
              <a:defRPr/>
            </a:pPr>
            <a:r>
              <a:rPr lang="en-US" altLang="zh-CN" dirty="0" smtClean="0">
                <a:latin typeface="Times New Roman" pitchFamily="18" charset="0"/>
                <a:ea typeface="微软雅黑" pitchFamily="34" charset="-122"/>
                <a:cs typeface="Times New Roman" pitchFamily="18" charset="0"/>
              </a:rPr>
              <a:t/>
            </a:r>
            <a:br>
              <a:rPr lang="en-US" altLang="zh-CN" dirty="0" smtClean="0">
                <a:latin typeface="Times New Roman" pitchFamily="18" charset="0"/>
                <a:ea typeface="微软雅黑" pitchFamily="34" charset="-122"/>
                <a:cs typeface="Times New Roman" pitchFamily="18" charset="0"/>
              </a:rPr>
            </a:br>
            <a:r>
              <a:rPr lang="zh-CN" altLang="en-US" dirty="0" smtClean="0">
                <a:latin typeface="Times New Roman" pitchFamily="18" charset="0"/>
                <a:ea typeface="微软雅黑" pitchFamily="34" charset="-122"/>
                <a:cs typeface="Times New Roman" pitchFamily="18" charset="0"/>
              </a:rPr>
              <a:t>“双一流”建设</a:t>
            </a:r>
            <a:r>
              <a:rPr lang="en-US" altLang="zh-CN" dirty="0" smtClean="0">
                <a:latin typeface="Times New Roman" pitchFamily="18" charset="0"/>
                <a:ea typeface="微软雅黑" pitchFamily="34" charset="-122"/>
                <a:cs typeface="Times New Roman" pitchFamily="18" charset="0"/>
              </a:rPr>
              <a:t/>
            </a:r>
            <a:br>
              <a:rPr lang="en-US" altLang="zh-CN" dirty="0" smtClean="0">
                <a:latin typeface="Times New Roman" pitchFamily="18" charset="0"/>
                <a:ea typeface="微软雅黑" pitchFamily="34" charset="-122"/>
                <a:cs typeface="Times New Roman" pitchFamily="18" charset="0"/>
              </a:rPr>
            </a:br>
            <a:endParaRPr lang="zh-CN" altLang="en-US" dirty="0" smtClean="0">
              <a:latin typeface="Times New Roman" pitchFamily="18" charset="0"/>
              <a:ea typeface="微软雅黑" pitchFamily="34" charset="-122"/>
              <a:cs typeface="Times New Roman" pitchFamily="18" charset="0"/>
            </a:endParaRPr>
          </a:p>
        </p:txBody>
      </p:sp>
      <p:sp>
        <p:nvSpPr>
          <p:cNvPr id="7" name="矩形 6"/>
          <p:cNvSpPr/>
          <p:nvPr/>
        </p:nvSpPr>
        <p:spPr>
          <a:xfrm>
            <a:off x="428596" y="1428736"/>
            <a:ext cx="8143932" cy="557075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zh-CN" altLang="en-US" sz="2800" dirty="0" smtClean="0"/>
              <a:t>四大原则</a:t>
            </a:r>
            <a:endParaRPr lang="en-US" altLang="zh-CN" sz="2800" dirty="0" smtClean="0"/>
          </a:p>
          <a:p>
            <a:r>
              <a:rPr lang="en-US" altLang="zh-CN" sz="2800" dirty="0" smtClean="0">
                <a:solidFill>
                  <a:srgbClr val="FF0000"/>
                </a:solidFill>
              </a:rPr>
              <a:t>——</a:t>
            </a:r>
            <a:r>
              <a:rPr lang="zh-CN" altLang="en-US" sz="2800" dirty="0" smtClean="0">
                <a:solidFill>
                  <a:srgbClr val="FF0000"/>
                </a:solidFill>
              </a:rPr>
              <a:t>坚持以一流为目标。</a:t>
            </a:r>
            <a:r>
              <a:rPr lang="zh-CN" altLang="en-US" sz="2800" dirty="0" smtClean="0"/>
              <a:t>汇聚优质资源，培养一流人才，产出一流成果。</a:t>
            </a:r>
          </a:p>
          <a:p>
            <a:r>
              <a:rPr lang="en-US" altLang="zh-CN" sz="2800" dirty="0" smtClean="0">
                <a:solidFill>
                  <a:srgbClr val="FF0000"/>
                </a:solidFill>
              </a:rPr>
              <a:t>——</a:t>
            </a:r>
            <a:r>
              <a:rPr lang="zh-CN" altLang="en-US" sz="2800" dirty="0" smtClean="0">
                <a:solidFill>
                  <a:srgbClr val="FF0000"/>
                </a:solidFill>
              </a:rPr>
              <a:t>坚持以学科为基础。</a:t>
            </a:r>
            <a:r>
              <a:rPr lang="zh-CN" altLang="en-US" sz="2800" dirty="0" smtClean="0"/>
              <a:t>优化学科结构，凝练学科发展方向，创新学科组织模式，办出特色。</a:t>
            </a:r>
          </a:p>
          <a:p>
            <a:r>
              <a:rPr lang="en-US" altLang="zh-CN" sz="2800" dirty="0" smtClean="0">
                <a:solidFill>
                  <a:srgbClr val="FF0000"/>
                </a:solidFill>
              </a:rPr>
              <a:t>——</a:t>
            </a:r>
            <a:r>
              <a:rPr lang="zh-CN" altLang="en-US" sz="2800" dirty="0" smtClean="0">
                <a:solidFill>
                  <a:srgbClr val="FF0000"/>
                </a:solidFill>
              </a:rPr>
              <a:t>坚持以绩效为杠杆。</a:t>
            </a:r>
            <a:r>
              <a:rPr lang="zh-CN" altLang="en-US" sz="2800" dirty="0" smtClean="0"/>
              <a:t>建立激励约束机制，强化目标管理，充分激发高校内生动力和发展活力，引导高等学校不断提升办学水平。</a:t>
            </a:r>
          </a:p>
          <a:p>
            <a:r>
              <a:rPr lang="en-US" altLang="zh-CN" sz="2800" dirty="0" smtClean="0">
                <a:solidFill>
                  <a:srgbClr val="FF0000"/>
                </a:solidFill>
              </a:rPr>
              <a:t>——</a:t>
            </a:r>
            <a:r>
              <a:rPr lang="zh-CN" altLang="en-US" sz="2800" dirty="0" smtClean="0">
                <a:solidFill>
                  <a:srgbClr val="FF0000"/>
                </a:solidFill>
              </a:rPr>
              <a:t>坚持以改革为动力。</a:t>
            </a:r>
            <a:r>
              <a:rPr lang="zh-CN" altLang="en-US" sz="2800" dirty="0" smtClean="0"/>
              <a:t>深化高校综合改革，破除体制机制障碍，加快构建充满活力、富有效率、更加开放、有利于学校科学发展的体制机制。</a:t>
            </a:r>
          </a:p>
          <a:p>
            <a:endParaRPr lang="en-US" altLang="zh-CN" sz="1600" dirty="0" smtClean="0"/>
          </a:p>
          <a:p>
            <a:r>
              <a:rPr lang="zh-CN" altLang="en-US" sz="1600" dirty="0" smtClean="0"/>
              <a:t>　　　　　</a:t>
            </a:r>
            <a:endParaRPr lang="en-US" altLang="zh-CN" sz="1600" dirty="0" smtClean="0"/>
          </a:p>
          <a:p>
            <a:endParaRPr lang="en-US" altLang="zh-CN" sz="1600"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Text Box 17"/>
          <p:cNvSpPr txBox="1">
            <a:spLocks noChangeArrowheads="1"/>
          </p:cNvSpPr>
          <p:nvPr/>
        </p:nvSpPr>
        <p:spPr bwMode="auto">
          <a:xfrm>
            <a:off x="729960" y="2286000"/>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b="1">
                <a:solidFill>
                  <a:srgbClr val="133984"/>
                </a:solidFill>
                <a:latin typeface="Arial" pitchFamily="34" charset="0"/>
                <a:ea typeface="宋体" pitchFamily="2" charset="-122"/>
              </a:defRPr>
            </a:lvl1pPr>
            <a:lvl2pPr marL="742950" indent="-285750">
              <a:defRPr sz="2000" b="1">
                <a:solidFill>
                  <a:srgbClr val="133984"/>
                </a:solidFill>
                <a:latin typeface="Arial" pitchFamily="34" charset="0"/>
                <a:ea typeface="宋体" pitchFamily="2" charset="-122"/>
              </a:defRPr>
            </a:lvl2pPr>
            <a:lvl3pPr marL="1143000" indent="-228600">
              <a:defRPr sz="2000" b="1">
                <a:solidFill>
                  <a:srgbClr val="133984"/>
                </a:solidFill>
                <a:latin typeface="Arial" pitchFamily="34" charset="0"/>
                <a:ea typeface="宋体" pitchFamily="2" charset="-122"/>
              </a:defRPr>
            </a:lvl3pPr>
            <a:lvl4pPr marL="1600200" indent="-228600">
              <a:defRPr sz="2000" b="1">
                <a:solidFill>
                  <a:srgbClr val="133984"/>
                </a:solidFill>
                <a:latin typeface="Arial" pitchFamily="34" charset="0"/>
                <a:ea typeface="宋体" pitchFamily="2" charset="-122"/>
              </a:defRPr>
            </a:lvl4pPr>
            <a:lvl5pPr marL="2057400" indent="-228600">
              <a:defRPr sz="2000" b="1">
                <a:solidFill>
                  <a:srgbClr val="133984"/>
                </a:solidFill>
                <a:latin typeface="Arial" pitchFamily="34" charset="0"/>
                <a:ea typeface="宋体" pitchFamily="2" charset="-122"/>
              </a:defRPr>
            </a:lvl5pPr>
            <a:lvl6pPr marL="2514600" indent="-228600" fontAlgn="base">
              <a:spcBef>
                <a:spcPct val="0"/>
              </a:spcBef>
              <a:spcAft>
                <a:spcPct val="0"/>
              </a:spcAft>
              <a:defRPr sz="2000" b="1">
                <a:solidFill>
                  <a:srgbClr val="133984"/>
                </a:solidFill>
                <a:latin typeface="Arial" pitchFamily="34" charset="0"/>
                <a:ea typeface="宋体" pitchFamily="2" charset="-122"/>
              </a:defRPr>
            </a:lvl6pPr>
            <a:lvl7pPr marL="2971800" indent="-228600" fontAlgn="base">
              <a:spcBef>
                <a:spcPct val="0"/>
              </a:spcBef>
              <a:spcAft>
                <a:spcPct val="0"/>
              </a:spcAft>
              <a:defRPr sz="2000" b="1">
                <a:solidFill>
                  <a:srgbClr val="133984"/>
                </a:solidFill>
                <a:latin typeface="Arial" pitchFamily="34" charset="0"/>
                <a:ea typeface="宋体" pitchFamily="2" charset="-122"/>
              </a:defRPr>
            </a:lvl7pPr>
            <a:lvl8pPr marL="3429000" indent="-228600" fontAlgn="base">
              <a:spcBef>
                <a:spcPct val="0"/>
              </a:spcBef>
              <a:spcAft>
                <a:spcPct val="0"/>
              </a:spcAft>
              <a:defRPr sz="2000" b="1">
                <a:solidFill>
                  <a:srgbClr val="133984"/>
                </a:solidFill>
                <a:latin typeface="Arial" pitchFamily="34" charset="0"/>
                <a:ea typeface="宋体" pitchFamily="2" charset="-122"/>
              </a:defRPr>
            </a:lvl8pPr>
            <a:lvl9pPr marL="3886200" indent="-228600" fontAlgn="base">
              <a:spcBef>
                <a:spcPct val="0"/>
              </a:spcBef>
              <a:spcAft>
                <a:spcPct val="0"/>
              </a:spcAft>
              <a:defRPr sz="2000" b="1">
                <a:solidFill>
                  <a:srgbClr val="133984"/>
                </a:solidFill>
                <a:latin typeface="Arial" pitchFamily="34" charset="0"/>
                <a:ea typeface="宋体" pitchFamily="2" charset="-122"/>
              </a:defRPr>
            </a:lvl9pPr>
          </a:lstStyle>
          <a:p>
            <a:pPr algn="ctr"/>
            <a:endParaRPr lang="en-US" altLang="zh-CN" sz="1800" dirty="0">
              <a:solidFill>
                <a:srgbClr val="FF0000"/>
              </a:solidFill>
              <a:latin typeface="Times New Roman" pitchFamily="18" charset="0"/>
              <a:ea typeface="微软雅黑" pitchFamily="34" charset="-122"/>
              <a:cs typeface="Times New Roman" pitchFamily="18" charset="0"/>
            </a:endParaRPr>
          </a:p>
        </p:txBody>
      </p:sp>
      <p:sp>
        <p:nvSpPr>
          <p:cNvPr id="13316" name="标题 1"/>
          <p:cNvSpPr>
            <a:spLocks noGrp="1"/>
          </p:cNvSpPr>
          <p:nvPr>
            <p:ph type="title"/>
          </p:nvPr>
        </p:nvSpPr>
        <p:spPr/>
        <p:txBody>
          <a:bodyPr/>
          <a:lstStyle/>
          <a:p>
            <a:pPr>
              <a:defRPr/>
            </a:pPr>
            <a:r>
              <a:rPr lang="en-US" altLang="zh-CN" dirty="0" smtClean="0">
                <a:latin typeface="Times New Roman" pitchFamily="18" charset="0"/>
                <a:ea typeface="微软雅黑" pitchFamily="34" charset="-122"/>
                <a:cs typeface="Times New Roman" pitchFamily="18" charset="0"/>
              </a:rPr>
              <a:t/>
            </a:r>
            <a:br>
              <a:rPr lang="en-US" altLang="zh-CN" dirty="0" smtClean="0">
                <a:latin typeface="Times New Roman" pitchFamily="18" charset="0"/>
                <a:ea typeface="微软雅黑" pitchFamily="34" charset="-122"/>
                <a:cs typeface="Times New Roman" pitchFamily="18" charset="0"/>
              </a:rPr>
            </a:br>
            <a:r>
              <a:rPr lang="zh-CN" altLang="en-US" dirty="0" smtClean="0">
                <a:latin typeface="Times New Roman" pitchFamily="18" charset="0"/>
                <a:ea typeface="微软雅黑" pitchFamily="34" charset="-122"/>
                <a:cs typeface="Times New Roman" pitchFamily="18" charset="0"/>
              </a:rPr>
              <a:t>“双一流”建设</a:t>
            </a:r>
            <a:r>
              <a:rPr lang="en-US" altLang="zh-CN" dirty="0" smtClean="0">
                <a:latin typeface="Times New Roman" pitchFamily="18" charset="0"/>
                <a:ea typeface="微软雅黑" pitchFamily="34" charset="-122"/>
                <a:cs typeface="Times New Roman" pitchFamily="18" charset="0"/>
              </a:rPr>
              <a:t/>
            </a:r>
            <a:br>
              <a:rPr lang="en-US" altLang="zh-CN" dirty="0" smtClean="0">
                <a:latin typeface="Times New Roman" pitchFamily="18" charset="0"/>
                <a:ea typeface="微软雅黑" pitchFamily="34" charset="-122"/>
                <a:cs typeface="Times New Roman" pitchFamily="18" charset="0"/>
              </a:rPr>
            </a:br>
            <a:endParaRPr lang="zh-CN" altLang="en-US" dirty="0" smtClean="0">
              <a:latin typeface="Times New Roman" pitchFamily="18" charset="0"/>
              <a:ea typeface="微软雅黑" pitchFamily="34" charset="-122"/>
              <a:cs typeface="Times New Roman" pitchFamily="18" charset="0"/>
            </a:endParaRPr>
          </a:p>
        </p:txBody>
      </p:sp>
      <p:sp>
        <p:nvSpPr>
          <p:cNvPr id="7" name="矩形 6"/>
          <p:cNvSpPr/>
          <p:nvPr/>
        </p:nvSpPr>
        <p:spPr>
          <a:xfrm>
            <a:off x="928662" y="1643050"/>
            <a:ext cx="7786742" cy="4647426"/>
          </a:xfrm>
          <a:prstGeom prst="rect">
            <a:avLst/>
          </a:prstGeom>
        </p:spPr>
        <p:txBody>
          <a:bodyPr wrap="square">
            <a:spAutoFit/>
          </a:bodyPr>
          <a:lstStyle/>
          <a:p>
            <a:r>
              <a:rPr lang="zh-CN" altLang="en-US" sz="2800" dirty="0" smtClean="0"/>
              <a:t>　　　　　　</a:t>
            </a:r>
            <a:r>
              <a:rPr lang="zh-CN" altLang="en-US" sz="4000" dirty="0" smtClean="0">
                <a:solidFill>
                  <a:srgbClr val="FF0000"/>
                </a:solidFill>
              </a:rPr>
              <a:t>五项改革内容</a:t>
            </a:r>
            <a:endParaRPr lang="en-US" altLang="zh-CN" sz="4000" dirty="0" smtClean="0">
              <a:solidFill>
                <a:srgbClr val="FF0000"/>
              </a:solidFill>
            </a:endParaRPr>
          </a:p>
          <a:p>
            <a:endParaRPr lang="en-US" altLang="zh-CN" sz="4000" dirty="0" smtClean="0">
              <a:solidFill>
                <a:srgbClr val="FF0000"/>
              </a:solidFill>
            </a:endParaRPr>
          </a:p>
          <a:p>
            <a:r>
              <a:rPr lang="zh-CN" altLang="en-US" sz="2800" dirty="0" smtClean="0"/>
              <a:t>　　　　　　　</a:t>
            </a:r>
            <a:r>
              <a:rPr lang="zh-CN" altLang="en-US" sz="3200" dirty="0" smtClean="0"/>
              <a:t>加强和改进党对高校的领导</a:t>
            </a:r>
            <a:endParaRPr lang="en-US" altLang="zh-CN" sz="3200" dirty="0" smtClean="0"/>
          </a:p>
          <a:p>
            <a:r>
              <a:rPr lang="zh-CN" altLang="en-US" sz="3200" dirty="0" smtClean="0"/>
              <a:t>　　　　　　完善内部治理结构</a:t>
            </a:r>
            <a:endParaRPr lang="en-US" altLang="zh-CN" sz="3200" dirty="0" smtClean="0"/>
          </a:p>
          <a:p>
            <a:r>
              <a:rPr lang="zh-CN" altLang="en-US" sz="3200" dirty="0" smtClean="0"/>
              <a:t>　　　　　　实现关键环节突破</a:t>
            </a:r>
            <a:endParaRPr lang="en-US" altLang="zh-CN" sz="3200" dirty="0" smtClean="0"/>
          </a:p>
          <a:p>
            <a:r>
              <a:rPr lang="zh-CN" altLang="en-US" sz="3200" dirty="0" smtClean="0"/>
              <a:t>　　　　　　构建社会参与机制</a:t>
            </a:r>
            <a:endParaRPr lang="en-US" altLang="zh-CN" sz="3200" dirty="0" smtClean="0"/>
          </a:p>
          <a:p>
            <a:r>
              <a:rPr lang="zh-CN" altLang="en-US" sz="3200" dirty="0" smtClean="0"/>
              <a:t>　　　　　　推进国际交流合作</a:t>
            </a:r>
          </a:p>
          <a:p>
            <a:endParaRPr lang="en-US" altLang="zh-CN" sz="2800" dirty="0" smtClean="0"/>
          </a:p>
          <a:p>
            <a:endParaRPr lang="en-US" altLang="zh-CN" sz="2800" dirty="0" smtClean="0"/>
          </a:p>
        </p:txBody>
      </p:sp>
      <p:sp>
        <p:nvSpPr>
          <p:cNvPr id="5" name="右箭头 4"/>
          <p:cNvSpPr/>
          <p:nvPr/>
        </p:nvSpPr>
        <p:spPr>
          <a:xfrm>
            <a:off x="2071670" y="485776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右箭头 5"/>
          <p:cNvSpPr/>
          <p:nvPr/>
        </p:nvSpPr>
        <p:spPr>
          <a:xfrm>
            <a:off x="2000232" y="285749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右箭头 7"/>
          <p:cNvSpPr/>
          <p:nvPr/>
        </p:nvSpPr>
        <p:spPr>
          <a:xfrm>
            <a:off x="2000232" y="34290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右箭头 8"/>
          <p:cNvSpPr/>
          <p:nvPr/>
        </p:nvSpPr>
        <p:spPr>
          <a:xfrm>
            <a:off x="2000232" y="385762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右箭头 9"/>
          <p:cNvSpPr/>
          <p:nvPr/>
        </p:nvSpPr>
        <p:spPr>
          <a:xfrm>
            <a:off x="2000232" y="442913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Text Box 17"/>
          <p:cNvSpPr txBox="1">
            <a:spLocks noChangeArrowheads="1"/>
          </p:cNvSpPr>
          <p:nvPr/>
        </p:nvSpPr>
        <p:spPr bwMode="auto">
          <a:xfrm>
            <a:off x="729960" y="2286000"/>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b="1">
                <a:solidFill>
                  <a:srgbClr val="133984"/>
                </a:solidFill>
                <a:latin typeface="Arial" pitchFamily="34" charset="0"/>
                <a:ea typeface="宋体" pitchFamily="2" charset="-122"/>
              </a:defRPr>
            </a:lvl1pPr>
            <a:lvl2pPr marL="742950" indent="-285750">
              <a:defRPr sz="2000" b="1">
                <a:solidFill>
                  <a:srgbClr val="133984"/>
                </a:solidFill>
                <a:latin typeface="Arial" pitchFamily="34" charset="0"/>
                <a:ea typeface="宋体" pitchFamily="2" charset="-122"/>
              </a:defRPr>
            </a:lvl2pPr>
            <a:lvl3pPr marL="1143000" indent="-228600">
              <a:defRPr sz="2000" b="1">
                <a:solidFill>
                  <a:srgbClr val="133984"/>
                </a:solidFill>
                <a:latin typeface="Arial" pitchFamily="34" charset="0"/>
                <a:ea typeface="宋体" pitchFamily="2" charset="-122"/>
              </a:defRPr>
            </a:lvl3pPr>
            <a:lvl4pPr marL="1600200" indent="-228600">
              <a:defRPr sz="2000" b="1">
                <a:solidFill>
                  <a:srgbClr val="133984"/>
                </a:solidFill>
                <a:latin typeface="Arial" pitchFamily="34" charset="0"/>
                <a:ea typeface="宋体" pitchFamily="2" charset="-122"/>
              </a:defRPr>
            </a:lvl4pPr>
            <a:lvl5pPr marL="2057400" indent="-228600">
              <a:defRPr sz="2000" b="1">
                <a:solidFill>
                  <a:srgbClr val="133984"/>
                </a:solidFill>
                <a:latin typeface="Arial" pitchFamily="34" charset="0"/>
                <a:ea typeface="宋体" pitchFamily="2" charset="-122"/>
              </a:defRPr>
            </a:lvl5pPr>
            <a:lvl6pPr marL="2514600" indent="-228600" fontAlgn="base">
              <a:spcBef>
                <a:spcPct val="0"/>
              </a:spcBef>
              <a:spcAft>
                <a:spcPct val="0"/>
              </a:spcAft>
              <a:defRPr sz="2000" b="1">
                <a:solidFill>
                  <a:srgbClr val="133984"/>
                </a:solidFill>
                <a:latin typeface="Arial" pitchFamily="34" charset="0"/>
                <a:ea typeface="宋体" pitchFamily="2" charset="-122"/>
              </a:defRPr>
            </a:lvl6pPr>
            <a:lvl7pPr marL="2971800" indent="-228600" fontAlgn="base">
              <a:spcBef>
                <a:spcPct val="0"/>
              </a:spcBef>
              <a:spcAft>
                <a:spcPct val="0"/>
              </a:spcAft>
              <a:defRPr sz="2000" b="1">
                <a:solidFill>
                  <a:srgbClr val="133984"/>
                </a:solidFill>
                <a:latin typeface="Arial" pitchFamily="34" charset="0"/>
                <a:ea typeface="宋体" pitchFamily="2" charset="-122"/>
              </a:defRPr>
            </a:lvl7pPr>
            <a:lvl8pPr marL="3429000" indent="-228600" fontAlgn="base">
              <a:spcBef>
                <a:spcPct val="0"/>
              </a:spcBef>
              <a:spcAft>
                <a:spcPct val="0"/>
              </a:spcAft>
              <a:defRPr sz="2000" b="1">
                <a:solidFill>
                  <a:srgbClr val="133984"/>
                </a:solidFill>
                <a:latin typeface="Arial" pitchFamily="34" charset="0"/>
                <a:ea typeface="宋体" pitchFamily="2" charset="-122"/>
              </a:defRPr>
            </a:lvl8pPr>
            <a:lvl9pPr marL="3886200" indent="-228600" fontAlgn="base">
              <a:spcBef>
                <a:spcPct val="0"/>
              </a:spcBef>
              <a:spcAft>
                <a:spcPct val="0"/>
              </a:spcAft>
              <a:defRPr sz="2000" b="1">
                <a:solidFill>
                  <a:srgbClr val="133984"/>
                </a:solidFill>
                <a:latin typeface="Arial" pitchFamily="34" charset="0"/>
                <a:ea typeface="宋体" pitchFamily="2" charset="-122"/>
              </a:defRPr>
            </a:lvl9pPr>
          </a:lstStyle>
          <a:p>
            <a:pPr algn="ctr"/>
            <a:endParaRPr lang="en-US" altLang="zh-CN" sz="1800" dirty="0">
              <a:solidFill>
                <a:srgbClr val="FF0000"/>
              </a:solidFill>
              <a:latin typeface="Times New Roman" pitchFamily="18" charset="0"/>
              <a:ea typeface="微软雅黑" pitchFamily="34" charset="-122"/>
              <a:cs typeface="Times New Roman" pitchFamily="18" charset="0"/>
            </a:endParaRPr>
          </a:p>
        </p:txBody>
      </p:sp>
      <p:sp>
        <p:nvSpPr>
          <p:cNvPr id="13316" name="标题 1"/>
          <p:cNvSpPr>
            <a:spLocks noGrp="1"/>
          </p:cNvSpPr>
          <p:nvPr>
            <p:ph type="title"/>
          </p:nvPr>
        </p:nvSpPr>
        <p:spPr/>
        <p:txBody>
          <a:bodyPr/>
          <a:lstStyle/>
          <a:p>
            <a:pPr>
              <a:defRPr/>
            </a:pPr>
            <a:r>
              <a:rPr lang="en-US" altLang="zh-CN" dirty="0" smtClean="0">
                <a:latin typeface="Times New Roman" pitchFamily="18" charset="0"/>
                <a:ea typeface="微软雅黑" pitchFamily="34" charset="-122"/>
                <a:cs typeface="Times New Roman" pitchFamily="18" charset="0"/>
              </a:rPr>
              <a:t/>
            </a:r>
            <a:br>
              <a:rPr lang="en-US" altLang="zh-CN" dirty="0" smtClean="0">
                <a:latin typeface="Times New Roman" pitchFamily="18" charset="0"/>
                <a:ea typeface="微软雅黑" pitchFamily="34" charset="-122"/>
                <a:cs typeface="Times New Roman" pitchFamily="18" charset="0"/>
              </a:rPr>
            </a:br>
            <a:r>
              <a:rPr lang="zh-CN" altLang="en-US" dirty="0" smtClean="0">
                <a:latin typeface="Times New Roman" pitchFamily="18" charset="0"/>
                <a:ea typeface="微软雅黑" pitchFamily="34" charset="-122"/>
                <a:cs typeface="Times New Roman" pitchFamily="18" charset="0"/>
              </a:rPr>
              <a:t>“双一流”建设</a:t>
            </a:r>
            <a:r>
              <a:rPr lang="en-US" altLang="zh-CN" dirty="0" smtClean="0">
                <a:latin typeface="Times New Roman" pitchFamily="18" charset="0"/>
                <a:ea typeface="微软雅黑" pitchFamily="34" charset="-122"/>
                <a:cs typeface="Times New Roman" pitchFamily="18" charset="0"/>
              </a:rPr>
              <a:t/>
            </a:r>
            <a:br>
              <a:rPr lang="en-US" altLang="zh-CN" dirty="0" smtClean="0">
                <a:latin typeface="Times New Roman" pitchFamily="18" charset="0"/>
                <a:ea typeface="微软雅黑" pitchFamily="34" charset="-122"/>
                <a:cs typeface="Times New Roman" pitchFamily="18" charset="0"/>
              </a:rPr>
            </a:br>
            <a:endParaRPr lang="zh-CN" altLang="en-US" dirty="0" smtClean="0">
              <a:latin typeface="Times New Roman" pitchFamily="18" charset="0"/>
              <a:ea typeface="微软雅黑" pitchFamily="34" charset="-122"/>
              <a:cs typeface="Times New Roman" pitchFamily="18" charset="0"/>
            </a:endParaRPr>
          </a:p>
        </p:txBody>
      </p:sp>
      <p:sp>
        <p:nvSpPr>
          <p:cNvPr id="7" name="矩形 6"/>
          <p:cNvSpPr/>
          <p:nvPr/>
        </p:nvSpPr>
        <p:spPr>
          <a:xfrm>
            <a:off x="928662" y="1428736"/>
            <a:ext cx="7786742" cy="397031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zh-CN" altLang="en-US" sz="3600" dirty="0" smtClean="0">
                <a:solidFill>
                  <a:srgbClr val="FF0000"/>
                </a:solidFill>
              </a:rPr>
              <a:t>五项建设任务　</a:t>
            </a:r>
            <a:endParaRPr lang="en-US" altLang="zh-CN" sz="3600" dirty="0" smtClean="0">
              <a:solidFill>
                <a:srgbClr val="FF0000"/>
              </a:solidFill>
            </a:endParaRPr>
          </a:p>
          <a:p>
            <a:r>
              <a:rPr lang="zh-CN" altLang="en-US" sz="3600" dirty="0" smtClean="0"/>
              <a:t>　　　　　　</a:t>
            </a:r>
            <a:endParaRPr lang="en-US" altLang="zh-CN" sz="3600" dirty="0" smtClean="0"/>
          </a:p>
          <a:p>
            <a:r>
              <a:rPr lang="en-US" altLang="zh-CN" sz="3600" dirty="0" smtClean="0"/>
              <a:t>——</a:t>
            </a:r>
            <a:r>
              <a:rPr lang="zh-CN" altLang="en-US" sz="3600" dirty="0" smtClean="0"/>
              <a:t>一流师资队伍</a:t>
            </a:r>
            <a:endParaRPr lang="en-US" altLang="zh-CN" sz="3600" dirty="0" smtClean="0"/>
          </a:p>
          <a:p>
            <a:r>
              <a:rPr lang="en-US" altLang="zh-CN" sz="3600" dirty="0" smtClean="0"/>
              <a:t>——</a:t>
            </a:r>
            <a:r>
              <a:rPr lang="zh-CN" altLang="en-US" sz="3600" dirty="0" smtClean="0"/>
              <a:t>培养拔尖创新人才</a:t>
            </a:r>
            <a:endParaRPr lang="en-US" altLang="zh-CN" sz="3600" dirty="0" smtClean="0"/>
          </a:p>
          <a:p>
            <a:r>
              <a:rPr lang="en-US" altLang="zh-CN" sz="3600" dirty="0" smtClean="0"/>
              <a:t>——</a:t>
            </a:r>
            <a:r>
              <a:rPr lang="zh-CN" altLang="en-US" sz="3600" dirty="0" smtClean="0"/>
              <a:t>提升科学研究水平</a:t>
            </a:r>
            <a:endParaRPr lang="en-US" altLang="zh-CN" sz="3600" dirty="0" smtClean="0"/>
          </a:p>
          <a:p>
            <a:r>
              <a:rPr lang="en-US" altLang="zh-CN" sz="3600" dirty="0" smtClean="0"/>
              <a:t>——</a:t>
            </a:r>
            <a:r>
              <a:rPr lang="zh-CN" altLang="en-US" sz="3600" dirty="0" smtClean="0"/>
              <a:t>传承创新优秀文化</a:t>
            </a:r>
            <a:endParaRPr lang="en-US" altLang="zh-CN" sz="3600" dirty="0" smtClean="0"/>
          </a:p>
          <a:p>
            <a:r>
              <a:rPr lang="en-US" altLang="zh-CN" sz="3600" dirty="0" smtClean="0"/>
              <a:t>——</a:t>
            </a:r>
            <a:r>
              <a:rPr lang="zh-CN" altLang="en-US" sz="3600" dirty="0" smtClean="0"/>
              <a:t>着力推进成果转化</a:t>
            </a:r>
            <a:endParaRPr lang="en-US" altLang="zh-CN" sz="36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Text Box 17"/>
          <p:cNvSpPr txBox="1">
            <a:spLocks noChangeArrowheads="1"/>
          </p:cNvSpPr>
          <p:nvPr/>
        </p:nvSpPr>
        <p:spPr bwMode="auto">
          <a:xfrm>
            <a:off x="729960" y="2286000"/>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b="1">
                <a:solidFill>
                  <a:srgbClr val="133984"/>
                </a:solidFill>
                <a:latin typeface="Arial" pitchFamily="34" charset="0"/>
                <a:ea typeface="宋体" pitchFamily="2" charset="-122"/>
              </a:defRPr>
            </a:lvl1pPr>
            <a:lvl2pPr marL="742950" indent="-285750">
              <a:defRPr sz="2000" b="1">
                <a:solidFill>
                  <a:srgbClr val="133984"/>
                </a:solidFill>
                <a:latin typeface="Arial" pitchFamily="34" charset="0"/>
                <a:ea typeface="宋体" pitchFamily="2" charset="-122"/>
              </a:defRPr>
            </a:lvl2pPr>
            <a:lvl3pPr marL="1143000" indent="-228600">
              <a:defRPr sz="2000" b="1">
                <a:solidFill>
                  <a:srgbClr val="133984"/>
                </a:solidFill>
                <a:latin typeface="Arial" pitchFamily="34" charset="0"/>
                <a:ea typeface="宋体" pitchFamily="2" charset="-122"/>
              </a:defRPr>
            </a:lvl3pPr>
            <a:lvl4pPr marL="1600200" indent="-228600">
              <a:defRPr sz="2000" b="1">
                <a:solidFill>
                  <a:srgbClr val="133984"/>
                </a:solidFill>
                <a:latin typeface="Arial" pitchFamily="34" charset="0"/>
                <a:ea typeface="宋体" pitchFamily="2" charset="-122"/>
              </a:defRPr>
            </a:lvl4pPr>
            <a:lvl5pPr marL="2057400" indent="-228600">
              <a:defRPr sz="2000" b="1">
                <a:solidFill>
                  <a:srgbClr val="133984"/>
                </a:solidFill>
                <a:latin typeface="Arial" pitchFamily="34" charset="0"/>
                <a:ea typeface="宋体" pitchFamily="2" charset="-122"/>
              </a:defRPr>
            </a:lvl5pPr>
            <a:lvl6pPr marL="2514600" indent="-228600" fontAlgn="base">
              <a:spcBef>
                <a:spcPct val="0"/>
              </a:spcBef>
              <a:spcAft>
                <a:spcPct val="0"/>
              </a:spcAft>
              <a:defRPr sz="2000" b="1">
                <a:solidFill>
                  <a:srgbClr val="133984"/>
                </a:solidFill>
                <a:latin typeface="Arial" pitchFamily="34" charset="0"/>
                <a:ea typeface="宋体" pitchFamily="2" charset="-122"/>
              </a:defRPr>
            </a:lvl6pPr>
            <a:lvl7pPr marL="2971800" indent="-228600" fontAlgn="base">
              <a:spcBef>
                <a:spcPct val="0"/>
              </a:spcBef>
              <a:spcAft>
                <a:spcPct val="0"/>
              </a:spcAft>
              <a:defRPr sz="2000" b="1">
                <a:solidFill>
                  <a:srgbClr val="133984"/>
                </a:solidFill>
                <a:latin typeface="Arial" pitchFamily="34" charset="0"/>
                <a:ea typeface="宋体" pitchFamily="2" charset="-122"/>
              </a:defRPr>
            </a:lvl7pPr>
            <a:lvl8pPr marL="3429000" indent="-228600" fontAlgn="base">
              <a:spcBef>
                <a:spcPct val="0"/>
              </a:spcBef>
              <a:spcAft>
                <a:spcPct val="0"/>
              </a:spcAft>
              <a:defRPr sz="2000" b="1">
                <a:solidFill>
                  <a:srgbClr val="133984"/>
                </a:solidFill>
                <a:latin typeface="Arial" pitchFamily="34" charset="0"/>
                <a:ea typeface="宋体" pitchFamily="2" charset="-122"/>
              </a:defRPr>
            </a:lvl8pPr>
            <a:lvl9pPr marL="3886200" indent="-228600" fontAlgn="base">
              <a:spcBef>
                <a:spcPct val="0"/>
              </a:spcBef>
              <a:spcAft>
                <a:spcPct val="0"/>
              </a:spcAft>
              <a:defRPr sz="2000" b="1">
                <a:solidFill>
                  <a:srgbClr val="133984"/>
                </a:solidFill>
                <a:latin typeface="Arial" pitchFamily="34" charset="0"/>
                <a:ea typeface="宋体" pitchFamily="2" charset="-122"/>
              </a:defRPr>
            </a:lvl9pPr>
          </a:lstStyle>
          <a:p>
            <a:pPr algn="ctr"/>
            <a:endParaRPr lang="en-US" altLang="zh-CN" sz="1800" dirty="0">
              <a:solidFill>
                <a:srgbClr val="FF0000"/>
              </a:solidFill>
              <a:latin typeface="Times New Roman" pitchFamily="18" charset="0"/>
              <a:ea typeface="微软雅黑" pitchFamily="34" charset="-122"/>
              <a:cs typeface="Times New Roman" pitchFamily="18" charset="0"/>
            </a:endParaRPr>
          </a:p>
        </p:txBody>
      </p:sp>
      <p:sp>
        <p:nvSpPr>
          <p:cNvPr id="13316" name="标题 1"/>
          <p:cNvSpPr>
            <a:spLocks noGrp="1"/>
          </p:cNvSpPr>
          <p:nvPr>
            <p:ph type="title"/>
          </p:nvPr>
        </p:nvSpPr>
        <p:spPr/>
        <p:txBody>
          <a:bodyPr/>
          <a:lstStyle/>
          <a:p>
            <a:pPr>
              <a:defRPr/>
            </a:pPr>
            <a:r>
              <a:rPr lang="en-US" altLang="zh-CN" dirty="0" smtClean="0">
                <a:latin typeface="Times New Roman" pitchFamily="18" charset="0"/>
                <a:ea typeface="微软雅黑" pitchFamily="34" charset="-122"/>
                <a:cs typeface="Times New Roman" pitchFamily="18" charset="0"/>
              </a:rPr>
              <a:t/>
            </a:r>
            <a:br>
              <a:rPr lang="en-US" altLang="zh-CN" dirty="0" smtClean="0">
                <a:latin typeface="Times New Roman" pitchFamily="18" charset="0"/>
                <a:ea typeface="微软雅黑" pitchFamily="34" charset="-122"/>
                <a:cs typeface="Times New Roman" pitchFamily="18" charset="0"/>
              </a:rPr>
            </a:br>
            <a:r>
              <a:rPr lang="en-US" altLang="zh-CN" dirty="0" smtClean="0">
                <a:latin typeface="Times New Roman" pitchFamily="18" charset="0"/>
                <a:ea typeface="微软雅黑" pitchFamily="34" charset="-122"/>
                <a:cs typeface="Times New Roman" pitchFamily="18" charset="0"/>
              </a:rPr>
              <a:t/>
            </a:r>
            <a:br>
              <a:rPr lang="en-US" altLang="zh-CN" dirty="0" smtClean="0">
                <a:latin typeface="Times New Roman" pitchFamily="18" charset="0"/>
                <a:ea typeface="微软雅黑" pitchFamily="34" charset="-122"/>
                <a:cs typeface="Times New Roman" pitchFamily="18" charset="0"/>
              </a:rPr>
            </a:br>
            <a:r>
              <a:rPr lang="en-US" altLang="zh-CN" dirty="0" smtClean="0">
                <a:latin typeface="Times New Roman" pitchFamily="18" charset="0"/>
                <a:ea typeface="微软雅黑" pitchFamily="34" charset="-122"/>
                <a:cs typeface="Times New Roman" pitchFamily="18" charset="0"/>
              </a:rPr>
              <a:t/>
            </a:r>
            <a:br>
              <a:rPr lang="en-US" altLang="zh-CN" dirty="0" smtClean="0">
                <a:latin typeface="Times New Roman" pitchFamily="18" charset="0"/>
                <a:ea typeface="微软雅黑" pitchFamily="34" charset="-122"/>
                <a:cs typeface="Times New Roman" pitchFamily="18" charset="0"/>
              </a:rPr>
            </a:br>
            <a:r>
              <a:rPr lang="zh-CN" altLang="en-US" dirty="0" smtClean="0">
                <a:latin typeface="Times New Roman" pitchFamily="18" charset="0"/>
                <a:ea typeface="微软雅黑" pitchFamily="34" charset="-122"/>
                <a:cs typeface="Times New Roman" pitchFamily="18" charset="0"/>
              </a:rPr>
              <a:t>浙江省重点大学建设</a:t>
            </a:r>
            <a:r>
              <a:rPr lang="en-US" altLang="zh-CN" dirty="0" smtClean="0">
                <a:latin typeface="Times New Roman" pitchFamily="18" charset="0"/>
                <a:ea typeface="微软雅黑" pitchFamily="34" charset="-122"/>
                <a:cs typeface="Times New Roman" pitchFamily="18" charset="0"/>
              </a:rPr>
              <a:t/>
            </a:r>
            <a:br>
              <a:rPr lang="en-US" altLang="zh-CN" dirty="0" smtClean="0">
                <a:latin typeface="Times New Roman" pitchFamily="18" charset="0"/>
                <a:ea typeface="微软雅黑" pitchFamily="34" charset="-122"/>
                <a:cs typeface="Times New Roman" pitchFamily="18" charset="0"/>
              </a:rPr>
            </a:br>
            <a:endParaRPr lang="zh-CN" altLang="en-US" dirty="0" smtClean="0">
              <a:latin typeface="Times New Roman" pitchFamily="18" charset="0"/>
              <a:ea typeface="微软雅黑" pitchFamily="34" charset="-122"/>
              <a:cs typeface="Times New Roman" pitchFamily="18" charset="0"/>
            </a:endParaRPr>
          </a:p>
        </p:txBody>
      </p:sp>
      <p:sp>
        <p:nvSpPr>
          <p:cNvPr id="7" name="矩形 6"/>
          <p:cNvSpPr/>
          <p:nvPr/>
        </p:nvSpPr>
        <p:spPr>
          <a:xfrm>
            <a:off x="785786" y="1071546"/>
            <a:ext cx="7786742" cy="523220"/>
          </a:xfrm>
          <a:prstGeom prst="rect">
            <a:avLst/>
          </a:prstGeom>
        </p:spPr>
        <p:txBody>
          <a:bodyPr wrap="square">
            <a:spAutoFit/>
          </a:bodyPr>
          <a:lstStyle/>
          <a:p>
            <a:endParaRPr lang="en-US" altLang="zh-CN" sz="2800" dirty="0" smtClean="0"/>
          </a:p>
        </p:txBody>
      </p:sp>
      <p:sp>
        <p:nvSpPr>
          <p:cNvPr id="5" name="矩形 4"/>
          <p:cNvSpPr/>
          <p:nvPr/>
        </p:nvSpPr>
        <p:spPr>
          <a:xfrm>
            <a:off x="142844" y="2136339"/>
            <a:ext cx="7929618" cy="369331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endParaRPr lang="zh-CN" altLang="en-US" dirty="0" smtClean="0"/>
          </a:p>
          <a:p>
            <a:r>
              <a:rPr lang="zh-CN" altLang="en-US" dirty="0" smtClean="0"/>
              <a:t> 　　　　</a:t>
            </a:r>
            <a:r>
              <a:rPr lang="zh-CN" altLang="en-US" sz="3600" dirty="0" smtClean="0">
                <a:solidFill>
                  <a:srgbClr val="FF0000"/>
                </a:solidFill>
              </a:rPr>
              <a:t>综合发展型</a:t>
            </a:r>
            <a:r>
              <a:rPr lang="zh-CN" altLang="en-US" sz="3600" dirty="0" smtClean="0"/>
              <a:t>高校要求经过</a:t>
            </a:r>
            <a:r>
              <a:rPr lang="en-US" altLang="zh-CN" sz="3600" dirty="0" smtClean="0"/>
              <a:t>5</a:t>
            </a:r>
            <a:r>
              <a:rPr lang="zh-CN" altLang="en-US" sz="3600" dirty="0" smtClean="0"/>
              <a:t>年左右的建设，至少有</a:t>
            </a:r>
            <a:r>
              <a:rPr lang="en-US" altLang="zh-CN" sz="3600" dirty="0" smtClean="0"/>
              <a:t>5</a:t>
            </a:r>
            <a:r>
              <a:rPr lang="zh-CN" altLang="en-US" sz="3600" dirty="0" smtClean="0"/>
              <a:t>个一级学科能进入国内同类一级学科的前</a:t>
            </a:r>
            <a:r>
              <a:rPr lang="en-US" altLang="zh-CN" sz="3600" dirty="0" smtClean="0"/>
              <a:t>10%</a:t>
            </a:r>
            <a:r>
              <a:rPr lang="zh-CN" altLang="en-US" sz="3600" dirty="0" smtClean="0"/>
              <a:t>或前</a:t>
            </a:r>
            <a:r>
              <a:rPr lang="en-US" altLang="zh-CN" sz="3600" dirty="0" smtClean="0"/>
              <a:t>5</a:t>
            </a:r>
            <a:r>
              <a:rPr lang="zh-CN" altLang="en-US" sz="3600" dirty="0" smtClean="0"/>
              <a:t>位。</a:t>
            </a:r>
            <a:endParaRPr lang="en-US" altLang="zh-CN" sz="3600" dirty="0" smtClean="0"/>
          </a:p>
          <a:p>
            <a:r>
              <a:rPr lang="zh-CN" altLang="en-US" sz="3600" dirty="0" smtClean="0"/>
              <a:t>　　</a:t>
            </a:r>
            <a:r>
              <a:rPr lang="zh-CN" altLang="en-US" sz="3600" dirty="0" smtClean="0">
                <a:solidFill>
                  <a:srgbClr val="FF0000"/>
                </a:solidFill>
              </a:rPr>
              <a:t>特色发展型</a:t>
            </a:r>
            <a:r>
              <a:rPr lang="zh-CN" altLang="en-US" sz="3600" dirty="0" smtClean="0"/>
              <a:t>高校要求经过</a:t>
            </a:r>
            <a:r>
              <a:rPr lang="en-US" altLang="zh-CN" sz="3600" dirty="0" smtClean="0"/>
              <a:t>5</a:t>
            </a:r>
            <a:r>
              <a:rPr lang="zh-CN" altLang="en-US" sz="3600" dirty="0" smtClean="0"/>
              <a:t>年左右的建设，至少有</a:t>
            </a:r>
            <a:r>
              <a:rPr lang="en-US" altLang="zh-CN" sz="3600" dirty="0" smtClean="0"/>
              <a:t>2</a:t>
            </a:r>
            <a:r>
              <a:rPr lang="zh-CN" altLang="en-US" sz="3600" dirty="0" smtClean="0"/>
              <a:t>个主要学科能进入国内同类一级学科前</a:t>
            </a:r>
            <a:r>
              <a:rPr lang="en-US" altLang="zh-CN" sz="3600" dirty="0" smtClean="0"/>
              <a:t>5%</a:t>
            </a:r>
            <a:r>
              <a:rPr lang="zh-CN" altLang="en-US" sz="3600" dirty="0" smtClean="0"/>
              <a:t>或前</a:t>
            </a:r>
            <a:r>
              <a:rPr lang="en-US" altLang="zh-CN" sz="3600" dirty="0" smtClean="0"/>
              <a:t>3</a:t>
            </a:r>
            <a:r>
              <a:rPr lang="zh-CN" altLang="en-US" sz="3600" dirty="0" smtClean="0"/>
              <a:t>位。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3"/>
          <p:cNvGrpSpPr/>
          <p:nvPr/>
        </p:nvGrpSpPr>
        <p:grpSpPr bwMode="auto">
          <a:xfrm>
            <a:off x="1928794" y="1357298"/>
            <a:ext cx="3143272" cy="1334531"/>
            <a:chOff x="-342904" y="1320801"/>
            <a:chExt cx="3143272" cy="1334531"/>
          </a:xfrm>
        </p:grpSpPr>
        <p:sp>
          <p:nvSpPr>
            <p:cNvPr id="29700" name="AutoShape 12"/>
            <p:cNvSpPr>
              <a:spLocks noChangeArrowheads="1"/>
            </p:cNvSpPr>
            <p:nvPr/>
          </p:nvSpPr>
          <p:spPr bwMode="auto">
            <a:xfrm>
              <a:off x="-342904" y="1320801"/>
              <a:ext cx="3143272" cy="960438"/>
            </a:xfrm>
            <a:prstGeom prst="roundRect">
              <a:avLst>
                <a:gd name="adj" fmla="val 16667"/>
              </a:avLst>
            </a:prstGeom>
            <a:noFill/>
            <a:ln w="38100" cmpd="dbl" algn="ctr">
              <a:solidFill>
                <a:srgbClr val="FF0000"/>
              </a:solidFill>
              <a:round/>
            </a:ln>
            <a:extLst>
              <a:ext uri="{909E8E84-426E-40DD-AFC4-6F175D3DCCD1}">
                <a14:hiddenFill xmlns="" xmlns:a14="http://schemas.microsoft.com/office/drawing/2010/main">
                  <a:solidFill>
                    <a:srgbClr val="FFFFFF"/>
                  </a:solidFill>
                </a14:hiddenFill>
              </a:ext>
            </a:extLst>
          </p:spPr>
          <p:txBody>
            <a:bodyPr wrap="none" anchor="ctr"/>
            <a:lstStyle/>
            <a:p>
              <a:pPr algn="ctr"/>
              <a:r>
                <a:rPr lang="zh-CN" altLang="en-US" sz="3200" dirty="0" smtClean="0">
                  <a:latin typeface="Times New Roman" pitchFamily="18" charset="0"/>
                  <a:ea typeface="微软雅黑" pitchFamily="34" charset="-122"/>
                  <a:cs typeface="Times New Roman" pitchFamily="18" charset="0"/>
                </a:rPr>
                <a:t>两步走战略设想</a:t>
              </a:r>
              <a:endParaRPr lang="zh-CN" altLang="en-US" sz="3200" dirty="0">
                <a:latin typeface="Times New Roman" pitchFamily="18" charset="0"/>
                <a:ea typeface="微软雅黑" pitchFamily="34" charset="-122"/>
                <a:cs typeface="Times New Roman" pitchFamily="18" charset="0"/>
              </a:endParaRPr>
            </a:p>
          </p:txBody>
        </p:sp>
        <p:sp>
          <p:nvSpPr>
            <p:cNvPr id="29701" name="Text Box 17"/>
            <p:cNvSpPr txBox="1">
              <a:spLocks noChangeArrowheads="1"/>
            </p:cNvSpPr>
            <p:nvPr/>
          </p:nvSpPr>
          <p:spPr bwMode="auto">
            <a:xfrm>
              <a:off x="729960" y="2286000"/>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b="1">
                  <a:solidFill>
                    <a:srgbClr val="133984"/>
                  </a:solidFill>
                  <a:latin typeface="Arial" pitchFamily="34" charset="0"/>
                  <a:ea typeface="宋体" pitchFamily="2" charset="-122"/>
                </a:defRPr>
              </a:lvl1pPr>
              <a:lvl2pPr marL="742950" indent="-285750">
                <a:defRPr sz="2000" b="1">
                  <a:solidFill>
                    <a:srgbClr val="133984"/>
                  </a:solidFill>
                  <a:latin typeface="Arial" pitchFamily="34" charset="0"/>
                  <a:ea typeface="宋体" pitchFamily="2" charset="-122"/>
                </a:defRPr>
              </a:lvl2pPr>
              <a:lvl3pPr marL="1143000" indent="-228600">
                <a:defRPr sz="2000" b="1">
                  <a:solidFill>
                    <a:srgbClr val="133984"/>
                  </a:solidFill>
                  <a:latin typeface="Arial" pitchFamily="34" charset="0"/>
                  <a:ea typeface="宋体" pitchFamily="2" charset="-122"/>
                </a:defRPr>
              </a:lvl3pPr>
              <a:lvl4pPr marL="1600200" indent="-228600">
                <a:defRPr sz="2000" b="1">
                  <a:solidFill>
                    <a:srgbClr val="133984"/>
                  </a:solidFill>
                  <a:latin typeface="Arial" pitchFamily="34" charset="0"/>
                  <a:ea typeface="宋体" pitchFamily="2" charset="-122"/>
                </a:defRPr>
              </a:lvl4pPr>
              <a:lvl5pPr marL="2057400" indent="-228600">
                <a:defRPr sz="2000" b="1">
                  <a:solidFill>
                    <a:srgbClr val="133984"/>
                  </a:solidFill>
                  <a:latin typeface="Arial" pitchFamily="34" charset="0"/>
                  <a:ea typeface="宋体" pitchFamily="2" charset="-122"/>
                </a:defRPr>
              </a:lvl5pPr>
              <a:lvl6pPr marL="2514600" indent="-228600" fontAlgn="base">
                <a:spcBef>
                  <a:spcPct val="0"/>
                </a:spcBef>
                <a:spcAft>
                  <a:spcPct val="0"/>
                </a:spcAft>
                <a:defRPr sz="2000" b="1">
                  <a:solidFill>
                    <a:srgbClr val="133984"/>
                  </a:solidFill>
                  <a:latin typeface="Arial" pitchFamily="34" charset="0"/>
                  <a:ea typeface="宋体" pitchFamily="2" charset="-122"/>
                </a:defRPr>
              </a:lvl6pPr>
              <a:lvl7pPr marL="2971800" indent="-228600" fontAlgn="base">
                <a:spcBef>
                  <a:spcPct val="0"/>
                </a:spcBef>
                <a:spcAft>
                  <a:spcPct val="0"/>
                </a:spcAft>
                <a:defRPr sz="2000" b="1">
                  <a:solidFill>
                    <a:srgbClr val="133984"/>
                  </a:solidFill>
                  <a:latin typeface="Arial" pitchFamily="34" charset="0"/>
                  <a:ea typeface="宋体" pitchFamily="2" charset="-122"/>
                </a:defRPr>
              </a:lvl7pPr>
              <a:lvl8pPr marL="3429000" indent="-228600" fontAlgn="base">
                <a:spcBef>
                  <a:spcPct val="0"/>
                </a:spcBef>
                <a:spcAft>
                  <a:spcPct val="0"/>
                </a:spcAft>
                <a:defRPr sz="2000" b="1">
                  <a:solidFill>
                    <a:srgbClr val="133984"/>
                  </a:solidFill>
                  <a:latin typeface="Arial" pitchFamily="34" charset="0"/>
                  <a:ea typeface="宋体" pitchFamily="2" charset="-122"/>
                </a:defRPr>
              </a:lvl8pPr>
              <a:lvl9pPr marL="3886200" indent="-228600" fontAlgn="base">
                <a:spcBef>
                  <a:spcPct val="0"/>
                </a:spcBef>
                <a:spcAft>
                  <a:spcPct val="0"/>
                </a:spcAft>
                <a:defRPr sz="2000" b="1">
                  <a:solidFill>
                    <a:srgbClr val="133984"/>
                  </a:solidFill>
                  <a:latin typeface="Arial" pitchFamily="34" charset="0"/>
                  <a:ea typeface="宋体" pitchFamily="2" charset="-122"/>
                </a:defRPr>
              </a:lvl9pPr>
            </a:lstStyle>
            <a:p>
              <a:pPr algn="ctr"/>
              <a:endParaRPr lang="en-US" altLang="zh-CN" sz="1800" dirty="0">
                <a:solidFill>
                  <a:srgbClr val="FF0000"/>
                </a:solidFill>
                <a:latin typeface="Times New Roman" pitchFamily="18" charset="0"/>
                <a:ea typeface="微软雅黑" pitchFamily="34" charset="-122"/>
                <a:cs typeface="Times New Roman" pitchFamily="18" charset="0"/>
              </a:endParaRPr>
            </a:p>
          </p:txBody>
        </p:sp>
      </p:grpSp>
      <p:sp>
        <p:nvSpPr>
          <p:cNvPr id="13" name="圆角矩形 12"/>
          <p:cNvSpPr/>
          <p:nvPr/>
        </p:nvSpPr>
        <p:spPr bwMode="auto">
          <a:xfrm>
            <a:off x="0" y="2857496"/>
            <a:ext cx="8572528" cy="3616867"/>
          </a:xfrm>
          <a:prstGeom prst="roundRect">
            <a:avLst>
              <a:gd name="adj" fmla="val 9891"/>
            </a:avLst>
          </a:prstGeom>
          <a:solidFill>
            <a:schemeClr val="accent3">
              <a:lumMod val="95000"/>
              <a:alpha val="97000"/>
            </a:schemeClr>
          </a:solidFill>
          <a:ln w="25400" cap="flat" cmpd="sng" algn="ctr">
            <a:solidFill>
              <a:srgbClr val="133984"/>
            </a:solidFill>
            <a:prstDash val="solid"/>
            <a:round/>
            <a:headEnd type="none" w="med" len="med"/>
            <a:tailEnd type="triangle" w="med" len="med"/>
          </a:ln>
          <a:effectLst/>
        </p:spPr>
        <p:txBody>
          <a:bodyPr wrap="square" lIns="90000" tIns="46800" rIns="90000" bIns="46800">
            <a:spAutoFit/>
          </a:bodyPr>
          <a:lstStyle/>
          <a:p>
            <a:r>
              <a:rPr lang="zh-CN" altLang="en-US" sz="3600" dirty="0" smtClean="0">
                <a:solidFill>
                  <a:srgbClr val="FF0000"/>
                </a:solidFill>
              </a:rPr>
              <a:t>第一步，</a:t>
            </a:r>
            <a:r>
              <a:rPr lang="zh-CN" altLang="en-US" sz="3600" dirty="0" smtClean="0"/>
              <a:t>用</a:t>
            </a:r>
            <a:r>
              <a:rPr lang="en-US" altLang="zh-CN" sz="3600" dirty="0" smtClean="0"/>
              <a:t>5</a:t>
            </a:r>
            <a:r>
              <a:rPr lang="zh-CN" altLang="en-US" sz="3600" dirty="0" smtClean="0"/>
              <a:t>年左右时间，到</a:t>
            </a:r>
            <a:r>
              <a:rPr lang="en-US" altLang="zh-CN" sz="3600" dirty="0" smtClean="0"/>
              <a:t>2020</a:t>
            </a:r>
            <a:r>
              <a:rPr lang="zh-CN" altLang="en-US" sz="3600" dirty="0" smtClean="0"/>
              <a:t>年，建成省内一流综合性大学，成为省重点建设高校。</a:t>
            </a:r>
          </a:p>
          <a:p>
            <a:r>
              <a:rPr lang="zh-CN" altLang="en-US" sz="3600" dirty="0" smtClean="0">
                <a:solidFill>
                  <a:srgbClr val="FF0000"/>
                </a:solidFill>
              </a:rPr>
              <a:t>第二步，</a:t>
            </a:r>
            <a:r>
              <a:rPr lang="zh-CN" altLang="en-US" sz="3600" dirty="0" smtClean="0"/>
              <a:t>再用</a:t>
            </a:r>
            <a:r>
              <a:rPr lang="en-US" altLang="zh-CN" sz="3600" dirty="0" smtClean="0"/>
              <a:t>10</a:t>
            </a:r>
            <a:r>
              <a:rPr lang="zh-CN" altLang="en-US" sz="3600" dirty="0" smtClean="0"/>
              <a:t>年左右时间，到</a:t>
            </a:r>
            <a:r>
              <a:rPr lang="en-US" altLang="zh-CN" sz="3600" dirty="0" smtClean="0"/>
              <a:t>2030</a:t>
            </a:r>
            <a:r>
              <a:rPr lang="zh-CN" altLang="en-US" sz="3600" dirty="0" smtClean="0"/>
              <a:t>年，力争建成特色鲜明的国内一流综合性大学。</a:t>
            </a:r>
          </a:p>
        </p:txBody>
      </p:sp>
      <p:sp>
        <p:nvSpPr>
          <p:cNvPr id="13316" name="标题 1"/>
          <p:cNvSpPr>
            <a:spLocks noGrp="1"/>
          </p:cNvSpPr>
          <p:nvPr>
            <p:ph type="title"/>
          </p:nvPr>
        </p:nvSpPr>
        <p:spPr>
          <a:xfrm>
            <a:off x="2052638" y="214290"/>
            <a:ext cx="5986462" cy="1328760"/>
          </a:xfrm>
        </p:spPr>
        <p:txBody>
          <a:bodyPr/>
          <a:lstStyle/>
          <a:p>
            <a:pPr>
              <a:defRPr/>
            </a:pPr>
            <a:r>
              <a:rPr lang="zh-CN" altLang="en-US" dirty="0" smtClean="0">
                <a:latin typeface="Times New Roman" pitchFamily="18" charset="0"/>
                <a:ea typeface="微软雅黑" pitchFamily="34" charset="-122"/>
                <a:cs typeface="Times New Roman" pitchFamily="18" charset="0"/>
              </a:rPr>
              <a:t>　　　　　党代会报告</a:t>
            </a:r>
          </a:p>
        </p:txBody>
      </p:sp>
      <p:sp>
        <p:nvSpPr>
          <p:cNvPr id="9" name="矩形 8"/>
          <p:cNvSpPr/>
          <p:nvPr/>
        </p:nvSpPr>
        <p:spPr>
          <a:xfrm flipV="1">
            <a:off x="214282" y="3003761"/>
            <a:ext cx="8429684" cy="646331"/>
          </a:xfrm>
          <a:prstGeom prst="rect">
            <a:avLst/>
          </a:prstGeom>
        </p:spPr>
        <p:txBody>
          <a:bodyPr wrap="square">
            <a:spAutoFit/>
          </a:bodyPr>
          <a:lstStyle/>
          <a:p>
            <a:endParaRPr lang="en-US" altLang="zh-CN" dirty="0" smtClean="0"/>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grpId="1" nodeType="clickEffect">
                                  <p:stCondLst>
                                    <p:cond delay="0"/>
                                  </p:stCondLst>
                                  <p:childTnLst>
                                    <p:animMotion origin="layout" path="M 0 0 L -0.40156 -0.35695 " pathEditMode="relative" ptsTypes="AA">
                                      <p:cBhvr>
                                        <p:cTn id="11" dur="1000" fill="hold"/>
                                        <p:tgtEl>
                                          <p:spTgt spid="13"/>
                                        </p:tgtEl>
                                        <p:attrNameLst>
                                          <p:attrName>ppt_x</p:attrName>
                                          <p:attrName>ppt_y</p:attrName>
                                        </p:attrNameLst>
                                      </p:cBhvr>
                                    </p:animMotion>
                                  </p:childTnLst>
                                </p:cTn>
                              </p:par>
                              <p:par>
                                <p:cTn id="12" presetID="6" presetClass="emph" presetSubtype="0" fill="hold" grpId="2" nodeType="withEffect">
                                  <p:stCondLst>
                                    <p:cond delay="0"/>
                                  </p:stCondLst>
                                  <p:childTnLst>
                                    <p:animScale>
                                      <p:cBhvr>
                                        <p:cTn id="13" dur="1000" fill="hold"/>
                                        <p:tgtEl>
                                          <p:spTgt spid="13"/>
                                        </p:tgtEl>
                                      </p:cBhvr>
                                      <p:by x="25000" y="25000"/>
                                    </p:animScale>
                                  </p:childTnLst>
                                </p:cTn>
                              </p:par>
                            </p:childTnLst>
                          </p:cTn>
                        </p:par>
                        <p:par>
                          <p:cTn id="14" fill="hold">
                            <p:stCondLst>
                              <p:cond delay="1000"/>
                            </p:stCondLst>
                            <p:childTnLst>
                              <p:par>
                                <p:cTn id="15" presetID="1" presetClass="exit" presetSubtype="0" fill="hold" grpId="3" nodeType="afterEffect">
                                  <p:stCondLst>
                                    <p:cond delay="0"/>
                                  </p:stCondLst>
                                  <p:childTnLst>
                                    <p:set>
                                      <p:cBhvr>
                                        <p:cTn id="16" dur="1" fill="hold">
                                          <p:stCondLst>
                                            <p:cond delay="0"/>
                                          </p:stCondLst>
                                        </p:cTn>
                                        <p:tgtEl>
                                          <p:spTgt spid="13"/>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3" grpId="2" animBg="1"/>
      <p:bldP spid="13" grpId="3"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标题 44"/>
          <p:cNvSpPr>
            <a:spLocks noGrp="1"/>
          </p:cNvSpPr>
          <p:nvPr>
            <p:ph type="title"/>
          </p:nvPr>
        </p:nvSpPr>
        <p:spPr>
          <a:xfrm>
            <a:off x="2052638" y="142852"/>
            <a:ext cx="6805642" cy="1071570"/>
          </a:xfrm>
        </p:spPr>
        <p:txBody>
          <a:bodyPr/>
          <a:lstStyle/>
          <a:p>
            <a:r>
              <a:rPr lang="zh-CN" altLang="en-US" dirty="0" smtClean="0">
                <a:latin typeface="微软雅黑" pitchFamily="34" charset="-122"/>
                <a:ea typeface="微软雅黑" pitchFamily="34" charset="-122"/>
              </a:rPr>
              <a:t>                        党代会报告内容</a:t>
            </a:r>
            <a:endParaRPr lang="zh-CN" altLang="en-US" dirty="0">
              <a:latin typeface="微软雅黑" pitchFamily="34" charset="-122"/>
              <a:ea typeface="微软雅黑" pitchFamily="34" charset="-122"/>
            </a:endParaRPr>
          </a:p>
        </p:txBody>
      </p:sp>
      <p:sp>
        <p:nvSpPr>
          <p:cNvPr id="46" name="内容占位符 45"/>
          <p:cNvSpPr>
            <a:spLocks noGrp="1"/>
          </p:cNvSpPr>
          <p:nvPr>
            <p:ph idx="1"/>
          </p:nvPr>
        </p:nvSpPr>
        <p:spPr>
          <a:xfrm>
            <a:off x="0" y="1285860"/>
            <a:ext cx="8603045" cy="3246732"/>
          </a:xfrm>
        </p:spPr>
        <p:txBody>
          <a:bodyPr/>
          <a:lstStyle/>
          <a:p>
            <a:pPr lvl="1">
              <a:buClr>
                <a:schemeClr val="accent2"/>
              </a:buClr>
              <a:buNone/>
            </a:pPr>
            <a:r>
              <a:rPr lang="zh-CN" altLang="en-US" sz="3600" dirty="0" smtClean="0">
                <a:solidFill>
                  <a:srgbClr val="FF0000"/>
                </a:solidFill>
                <a:latin typeface="微软雅黑" pitchFamily="34" charset="-122"/>
                <a:ea typeface="微软雅黑" pitchFamily="34" charset="-122"/>
              </a:rPr>
              <a:t>　　</a:t>
            </a:r>
            <a:endParaRPr lang="en-US" altLang="zh-CN" sz="3600" dirty="0" smtClean="0">
              <a:solidFill>
                <a:srgbClr val="FF0000"/>
              </a:solidFill>
              <a:latin typeface="微软雅黑" pitchFamily="34" charset="-122"/>
              <a:ea typeface="微软雅黑" pitchFamily="34" charset="-122"/>
            </a:endParaRPr>
          </a:p>
          <a:p>
            <a:pPr lvl="1">
              <a:buClr>
                <a:schemeClr val="accent2"/>
              </a:buClr>
              <a:buNone/>
            </a:pPr>
            <a:endParaRPr lang="en-US" altLang="zh-CN" sz="3600" dirty="0" smtClean="0">
              <a:solidFill>
                <a:srgbClr val="FF0000"/>
              </a:solidFill>
              <a:latin typeface="微软雅黑" pitchFamily="34" charset="-122"/>
              <a:ea typeface="微软雅黑" pitchFamily="34" charset="-122"/>
            </a:endParaRPr>
          </a:p>
          <a:p>
            <a:pPr lvl="1">
              <a:buClr>
                <a:schemeClr val="accent2"/>
              </a:buClr>
              <a:buNone/>
            </a:pPr>
            <a:r>
              <a:rPr lang="zh-CN" altLang="en-US" sz="3600" dirty="0" smtClean="0">
                <a:solidFill>
                  <a:srgbClr val="FF0000"/>
                </a:solidFill>
                <a:latin typeface="微软雅黑" pitchFamily="34" charset="-122"/>
                <a:ea typeface="微软雅黑" pitchFamily="34" charset="-122"/>
              </a:rPr>
              <a:t>两大改革</a:t>
            </a:r>
            <a:endParaRPr lang="en-US" altLang="zh-CN" sz="3600" dirty="0" smtClean="0">
              <a:solidFill>
                <a:srgbClr val="FF0000"/>
              </a:solidFill>
              <a:latin typeface="微软雅黑" pitchFamily="34" charset="-122"/>
              <a:ea typeface="微软雅黑" pitchFamily="34" charset="-122"/>
            </a:endParaRPr>
          </a:p>
          <a:p>
            <a:pPr>
              <a:buClr>
                <a:schemeClr val="accent2"/>
              </a:buClr>
              <a:buFont typeface="Wingdings" pitchFamily="2" charset="2"/>
              <a:buChar char="Ø"/>
            </a:pPr>
            <a:r>
              <a:rPr lang="zh-CN" altLang="en-US" sz="4000" dirty="0" smtClean="0">
                <a:solidFill>
                  <a:srgbClr val="FF0000"/>
                </a:solidFill>
                <a:latin typeface="微软雅黑" pitchFamily="34" charset="-122"/>
                <a:ea typeface="微软雅黑" pitchFamily="34" charset="-122"/>
              </a:rPr>
              <a:t>人事制度</a:t>
            </a:r>
            <a:endParaRPr lang="en-US" altLang="zh-CN" sz="4000" dirty="0" smtClean="0">
              <a:solidFill>
                <a:srgbClr val="FF0000"/>
              </a:solidFill>
              <a:latin typeface="微软雅黑" pitchFamily="34" charset="-122"/>
              <a:ea typeface="微软雅黑" pitchFamily="34" charset="-122"/>
            </a:endParaRPr>
          </a:p>
          <a:p>
            <a:pPr>
              <a:buClr>
                <a:schemeClr val="accent2"/>
              </a:buClr>
              <a:buFont typeface="Wingdings" pitchFamily="2" charset="2"/>
              <a:buChar char="Ø"/>
            </a:pPr>
            <a:r>
              <a:rPr lang="zh-CN" altLang="en-US" sz="4000" dirty="0" smtClean="0">
                <a:solidFill>
                  <a:srgbClr val="FF0000"/>
                </a:solidFill>
                <a:latin typeface="微软雅黑" pitchFamily="34" charset="-122"/>
                <a:ea typeface="微软雅黑" pitchFamily="34" charset="-122"/>
              </a:rPr>
              <a:t>校内管理体制</a:t>
            </a:r>
            <a:endParaRPr lang="zh-CN" altLang="en-US" sz="4000" dirty="0">
              <a:solidFill>
                <a:srgbClr val="FF0000"/>
              </a:solidFill>
              <a:latin typeface="微软雅黑" pitchFamily="34" charset="-122"/>
              <a:ea typeface="微软雅黑" pitchFamily="34" charset="-122"/>
            </a:endParaRPr>
          </a:p>
        </p:txBody>
      </p:sp>
      <p:grpSp>
        <p:nvGrpSpPr>
          <p:cNvPr id="2" name="组合 23"/>
          <p:cNvGrpSpPr/>
          <p:nvPr/>
        </p:nvGrpSpPr>
        <p:grpSpPr>
          <a:xfrm>
            <a:off x="3714744" y="1357298"/>
            <a:ext cx="5155332" cy="4989224"/>
            <a:chOff x="3563888" y="1556792"/>
            <a:chExt cx="5155332" cy="4989224"/>
          </a:xfrm>
        </p:grpSpPr>
        <p:sp>
          <p:nvSpPr>
            <p:cNvPr id="4" name="Oval 30"/>
            <p:cNvSpPr>
              <a:spLocks noChangeArrowheads="1"/>
            </p:cNvSpPr>
            <p:nvPr/>
          </p:nvSpPr>
          <p:spPr bwMode="gray">
            <a:xfrm>
              <a:off x="4161944" y="2082255"/>
              <a:ext cx="3743325" cy="3743325"/>
            </a:xfrm>
            <a:prstGeom prst="ellipse">
              <a:avLst/>
            </a:prstGeom>
            <a:gradFill rotWithShape="1">
              <a:gsLst>
                <a:gs pos="0">
                  <a:srgbClr val="E6E6E6"/>
                </a:gs>
                <a:gs pos="14999">
                  <a:srgbClr val="7D8496"/>
                </a:gs>
                <a:gs pos="53000">
                  <a:srgbClr val="E6E6E6"/>
                </a:gs>
                <a:gs pos="67999">
                  <a:srgbClr val="7D8496"/>
                </a:gs>
                <a:gs pos="92999">
                  <a:srgbClr val="E6E6E6"/>
                </a:gs>
                <a:gs pos="100000">
                  <a:srgbClr val="FFFFFF"/>
                </a:gs>
              </a:gsLst>
              <a:lin ang="2700000" scaled="1"/>
            </a:gradFill>
            <a:ln w="9525">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5" name="Oval 31"/>
            <p:cNvSpPr>
              <a:spLocks noChangeArrowheads="1"/>
            </p:cNvSpPr>
            <p:nvPr/>
          </p:nvSpPr>
          <p:spPr bwMode="gray">
            <a:xfrm>
              <a:off x="4655656" y="2561680"/>
              <a:ext cx="2749550" cy="2746375"/>
            </a:xfrm>
            <a:prstGeom prst="ellipse">
              <a:avLst/>
            </a:prstGeom>
            <a:gradFill rotWithShape="1">
              <a:gsLst>
                <a:gs pos="0">
                  <a:srgbClr val="A1A1A1"/>
                </a:gs>
                <a:gs pos="50000">
                  <a:srgbClr val="FFFFFF"/>
                </a:gs>
                <a:gs pos="100000">
                  <a:srgbClr val="A1A1A1"/>
                </a:gs>
              </a:gsLst>
              <a:lin ang="2700000" scaled="1"/>
            </a:gradFill>
            <a:ln w="9525">
              <a:noFill/>
              <a:round/>
            </a:ln>
            <a:effectLst>
              <a:prstShdw prst="shdw17" dist="17961" dir="2700000">
                <a:srgbClr val="999999"/>
              </a:prstShdw>
            </a:effectLst>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6" name="Text Box 32"/>
            <p:cNvSpPr txBox="1">
              <a:spLocks noChangeArrowheads="1"/>
            </p:cNvSpPr>
            <p:nvPr/>
          </p:nvSpPr>
          <p:spPr bwMode="gray">
            <a:xfrm>
              <a:off x="5131474" y="3362324"/>
              <a:ext cx="1854200" cy="553998"/>
            </a:xfrm>
            <a:prstGeom prst="rect">
              <a:avLst/>
            </a:prstGeom>
            <a:noFill/>
            <a:ln w="9525" algn="ctr">
              <a:noFill/>
              <a:miter lim="800000"/>
            </a:ln>
            <a:effectLst/>
          </p:spPr>
          <p:txBody>
            <a:bodyPr>
              <a:spAutoFit/>
            </a:bodyPr>
            <a:lstStyle/>
            <a:p>
              <a:pPr algn="ctr" fontAlgn="base">
                <a:spcBef>
                  <a:spcPct val="50000"/>
                </a:spcBef>
                <a:spcAft>
                  <a:spcPct val="0"/>
                </a:spcAft>
                <a:defRPr/>
              </a:pPr>
              <a:r>
                <a:rPr lang="zh-CN" altLang="en-US" sz="3000" b="1" dirty="0" smtClean="0">
                  <a:solidFill>
                    <a:srgbClr val="080808"/>
                  </a:solidFill>
                  <a:effectLst>
                    <a:outerShdw blurRad="38100" dist="38100" dir="2700000" algn="tl">
                      <a:srgbClr val="C0C0C0"/>
                    </a:outerShdw>
                  </a:effectLst>
                  <a:latin typeface="微软雅黑" pitchFamily="34" charset="-122"/>
                  <a:ea typeface="微软雅黑" pitchFamily="34" charset="-122"/>
                </a:rPr>
                <a:t>四大战略</a:t>
              </a:r>
              <a:endParaRPr lang="en-US" altLang="zh-CN" sz="3000" b="1" dirty="0">
                <a:solidFill>
                  <a:srgbClr val="080808"/>
                </a:solidFill>
                <a:effectLst>
                  <a:outerShdw blurRad="38100" dist="38100" dir="2700000" algn="tl">
                    <a:srgbClr val="C0C0C0"/>
                  </a:outerShdw>
                </a:effectLst>
                <a:latin typeface="微软雅黑" pitchFamily="34" charset="-122"/>
                <a:ea typeface="微软雅黑" pitchFamily="34" charset="-122"/>
              </a:endParaRPr>
            </a:p>
          </p:txBody>
        </p:sp>
        <p:grpSp>
          <p:nvGrpSpPr>
            <p:cNvPr id="3" name="Group 36"/>
            <p:cNvGrpSpPr/>
            <p:nvPr/>
          </p:nvGrpSpPr>
          <p:grpSpPr bwMode="auto">
            <a:xfrm>
              <a:off x="5198581" y="1556792"/>
              <a:ext cx="1631950" cy="1612900"/>
              <a:chOff x="437" y="1700"/>
              <a:chExt cx="1110" cy="1096"/>
            </a:xfrm>
          </p:grpSpPr>
          <p:grpSp>
            <p:nvGrpSpPr>
              <p:cNvPr id="7" name="Group 37"/>
              <p:cNvGrpSpPr/>
              <p:nvPr/>
            </p:nvGrpSpPr>
            <p:grpSpPr bwMode="auto">
              <a:xfrm>
                <a:off x="437" y="1700"/>
                <a:ext cx="1110" cy="1096"/>
                <a:chOff x="437" y="1700"/>
                <a:chExt cx="1110" cy="1096"/>
              </a:xfrm>
            </p:grpSpPr>
            <p:sp>
              <p:nvSpPr>
                <p:cNvPr id="14" name="Oval 38"/>
                <p:cNvSpPr>
                  <a:spLocks noChangeArrowheads="1"/>
                </p:cNvSpPr>
                <p:nvPr/>
              </p:nvSpPr>
              <p:spPr bwMode="gray">
                <a:xfrm>
                  <a:off x="437" y="1700"/>
                  <a:ext cx="1110" cy="1096"/>
                </a:xfrm>
                <a:prstGeom prst="ellipse">
                  <a:avLst/>
                </a:prstGeom>
                <a:solidFill>
                  <a:srgbClr val="3333CC">
                    <a:alpha val="10196"/>
                  </a:srgb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15" name="Oval 39"/>
                <p:cNvSpPr>
                  <a:spLocks noChangeArrowheads="1"/>
                </p:cNvSpPr>
                <p:nvPr/>
              </p:nvSpPr>
              <p:spPr bwMode="gray">
                <a:xfrm>
                  <a:off x="462" y="1725"/>
                  <a:ext cx="1062" cy="1048"/>
                </a:xfrm>
                <a:prstGeom prst="ellipse">
                  <a:avLst/>
                </a:prstGeom>
                <a:solidFill>
                  <a:schemeClr val="accent1">
                    <a:alpha val="10196"/>
                  </a:scheme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grpSp>
          <p:grpSp>
            <p:nvGrpSpPr>
              <p:cNvPr id="8" name="Group 40"/>
              <p:cNvGrpSpPr/>
              <p:nvPr/>
            </p:nvGrpSpPr>
            <p:grpSpPr bwMode="auto">
              <a:xfrm>
                <a:off x="486" y="1748"/>
                <a:ext cx="1026" cy="1014"/>
                <a:chOff x="437" y="1700"/>
                <a:chExt cx="1110" cy="1096"/>
              </a:xfrm>
            </p:grpSpPr>
            <p:sp>
              <p:nvSpPr>
                <p:cNvPr id="12" name="Oval 41"/>
                <p:cNvSpPr>
                  <a:spLocks noChangeArrowheads="1"/>
                </p:cNvSpPr>
                <p:nvPr/>
              </p:nvSpPr>
              <p:spPr bwMode="gray">
                <a:xfrm>
                  <a:off x="437" y="1700"/>
                  <a:ext cx="1110" cy="1096"/>
                </a:xfrm>
                <a:prstGeom prst="ellipse">
                  <a:avLst/>
                </a:prstGeom>
                <a:solidFill>
                  <a:schemeClr val="accent1">
                    <a:alpha val="10196"/>
                  </a:scheme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13" name="Oval 42"/>
                <p:cNvSpPr>
                  <a:spLocks noChangeArrowheads="1"/>
                </p:cNvSpPr>
                <p:nvPr/>
              </p:nvSpPr>
              <p:spPr bwMode="gray">
                <a:xfrm>
                  <a:off x="462" y="1725"/>
                  <a:ext cx="1062" cy="1048"/>
                </a:xfrm>
                <a:prstGeom prst="ellipse">
                  <a:avLst/>
                </a:prstGeom>
                <a:solidFill>
                  <a:srgbClr val="3333CC">
                    <a:alpha val="10196"/>
                  </a:srgb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grpSp>
        </p:grpSp>
        <p:grpSp>
          <p:nvGrpSpPr>
            <p:cNvPr id="9" name="Group 43"/>
            <p:cNvGrpSpPr/>
            <p:nvPr/>
          </p:nvGrpSpPr>
          <p:grpSpPr bwMode="auto">
            <a:xfrm>
              <a:off x="3563888" y="3174454"/>
              <a:ext cx="1631950" cy="1612900"/>
              <a:chOff x="437" y="1700"/>
              <a:chExt cx="1110" cy="1096"/>
            </a:xfrm>
          </p:grpSpPr>
          <p:grpSp>
            <p:nvGrpSpPr>
              <p:cNvPr id="10" name="Group 44"/>
              <p:cNvGrpSpPr/>
              <p:nvPr/>
            </p:nvGrpSpPr>
            <p:grpSpPr bwMode="auto">
              <a:xfrm>
                <a:off x="437" y="1700"/>
                <a:ext cx="1110" cy="1096"/>
                <a:chOff x="437" y="1700"/>
                <a:chExt cx="1110" cy="1096"/>
              </a:xfrm>
            </p:grpSpPr>
            <p:sp>
              <p:nvSpPr>
                <p:cNvPr id="21" name="Oval 45"/>
                <p:cNvSpPr>
                  <a:spLocks noChangeArrowheads="1"/>
                </p:cNvSpPr>
                <p:nvPr/>
              </p:nvSpPr>
              <p:spPr bwMode="gray">
                <a:xfrm>
                  <a:off x="437" y="1700"/>
                  <a:ext cx="1110" cy="1096"/>
                </a:xfrm>
                <a:prstGeom prst="ellipse">
                  <a:avLst/>
                </a:prstGeom>
                <a:solidFill>
                  <a:schemeClr val="accent2">
                    <a:alpha val="10196"/>
                  </a:scheme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22" name="Oval 46"/>
                <p:cNvSpPr>
                  <a:spLocks noChangeArrowheads="1"/>
                </p:cNvSpPr>
                <p:nvPr/>
              </p:nvSpPr>
              <p:spPr bwMode="gray">
                <a:xfrm>
                  <a:off x="462" y="1725"/>
                  <a:ext cx="1062" cy="1048"/>
                </a:xfrm>
                <a:prstGeom prst="ellipse">
                  <a:avLst/>
                </a:prstGeom>
                <a:solidFill>
                  <a:schemeClr val="accent2">
                    <a:alpha val="10196"/>
                  </a:scheme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grpSp>
          <p:grpSp>
            <p:nvGrpSpPr>
              <p:cNvPr id="11" name="Group 47"/>
              <p:cNvGrpSpPr/>
              <p:nvPr/>
            </p:nvGrpSpPr>
            <p:grpSpPr bwMode="auto">
              <a:xfrm>
                <a:off x="486" y="1748"/>
                <a:ext cx="1026" cy="1014"/>
                <a:chOff x="437" y="1700"/>
                <a:chExt cx="1110" cy="1096"/>
              </a:xfrm>
            </p:grpSpPr>
            <p:sp>
              <p:nvSpPr>
                <p:cNvPr id="19" name="Oval 48"/>
                <p:cNvSpPr>
                  <a:spLocks noChangeArrowheads="1"/>
                </p:cNvSpPr>
                <p:nvPr/>
              </p:nvSpPr>
              <p:spPr bwMode="gray">
                <a:xfrm>
                  <a:off x="437" y="1700"/>
                  <a:ext cx="1110" cy="1096"/>
                </a:xfrm>
                <a:prstGeom prst="ellipse">
                  <a:avLst/>
                </a:prstGeom>
                <a:solidFill>
                  <a:schemeClr val="accent2">
                    <a:alpha val="10196"/>
                  </a:scheme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20" name="Oval 49"/>
                <p:cNvSpPr>
                  <a:spLocks noChangeArrowheads="1"/>
                </p:cNvSpPr>
                <p:nvPr/>
              </p:nvSpPr>
              <p:spPr bwMode="gray">
                <a:xfrm>
                  <a:off x="462" y="1725"/>
                  <a:ext cx="1062" cy="1048"/>
                </a:xfrm>
                <a:prstGeom prst="ellipse">
                  <a:avLst/>
                </a:prstGeom>
                <a:solidFill>
                  <a:schemeClr val="accent2">
                    <a:alpha val="10196"/>
                  </a:scheme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grpSp>
        </p:grpSp>
        <p:grpSp>
          <p:nvGrpSpPr>
            <p:cNvPr id="16" name="Group 50"/>
            <p:cNvGrpSpPr/>
            <p:nvPr/>
          </p:nvGrpSpPr>
          <p:grpSpPr bwMode="auto">
            <a:xfrm>
              <a:off x="5244306" y="4933116"/>
              <a:ext cx="1631950" cy="1612900"/>
              <a:chOff x="437" y="1700"/>
              <a:chExt cx="1110" cy="1096"/>
            </a:xfrm>
          </p:grpSpPr>
          <p:grpSp>
            <p:nvGrpSpPr>
              <p:cNvPr id="17" name="Group 51"/>
              <p:cNvGrpSpPr/>
              <p:nvPr/>
            </p:nvGrpSpPr>
            <p:grpSpPr bwMode="auto">
              <a:xfrm>
                <a:off x="437" y="1700"/>
                <a:ext cx="1110" cy="1096"/>
                <a:chOff x="437" y="1700"/>
                <a:chExt cx="1110" cy="1096"/>
              </a:xfrm>
            </p:grpSpPr>
            <p:sp>
              <p:nvSpPr>
                <p:cNvPr id="28" name="Oval 52"/>
                <p:cNvSpPr>
                  <a:spLocks noChangeArrowheads="1"/>
                </p:cNvSpPr>
                <p:nvPr/>
              </p:nvSpPr>
              <p:spPr bwMode="gray">
                <a:xfrm>
                  <a:off x="437" y="1700"/>
                  <a:ext cx="1110" cy="1096"/>
                </a:xfrm>
                <a:prstGeom prst="ellipse">
                  <a:avLst/>
                </a:prstGeom>
                <a:solidFill>
                  <a:schemeClr val="hlink">
                    <a:alpha val="10196"/>
                  </a:scheme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29" name="Oval 53"/>
                <p:cNvSpPr>
                  <a:spLocks noChangeArrowheads="1"/>
                </p:cNvSpPr>
                <p:nvPr/>
              </p:nvSpPr>
              <p:spPr bwMode="gray">
                <a:xfrm>
                  <a:off x="462" y="1725"/>
                  <a:ext cx="1062" cy="1048"/>
                </a:xfrm>
                <a:prstGeom prst="ellipse">
                  <a:avLst/>
                </a:prstGeom>
                <a:solidFill>
                  <a:srgbClr val="817E00">
                    <a:alpha val="10196"/>
                  </a:srgb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grpSp>
          <p:grpSp>
            <p:nvGrpSpPr>
              <p:cNvPr id="23" name="Group 54"/>
              <p:cNvGrpSpPr/>
              <p:nvPr/>
            </p:nvGrpSpPr>
            <p:grpSpPr bwMode="auto">
              <a:xfrm>
                <a:off x="486" y="1748"/>
                <a:ext cx="1026" cy="1014"/>
                <a:chOff x="437" y="1700"/>
                <a:chExt cx="1110" cy="1096"/>
              </a:xfrm>
            </p:grpSpPr>
            <p:sp>
              <p:nvSpPr>
                <p:cNvPr id="26" name="Oval 55"/>
                <p:cNvSpPr>
                  <a:spLocks noChangeArrowheads="1"/>
                </p:cNvSpPr>
                <p:nvPr/>
              </p:nvSpPr>
              <p:spPr bwMode="gray">
                <a:xfrm>
                  <a:off x="437" y="1700"/>
                  <a:ext cx="1110" cy="1096"/>
                </a:xfrm>
                <a:prstGeom prst="ellipse">
                  <a:avLst/>
                </a:prstGeom>
                <a:solidFill>
                  <a:srgbClr val="817E00">
                    <a:alpha val="10196"/>
                  </a:srgb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27" name="Oval 56"/>
                <p:cNvSpPr>
                  <a:spLocks noChangeArrowheads="1"/>
                </p:cNvSpPr>
                <p:nvPr/>
              </p:nvSpPr>
              <p:spPr bwMode="gray">
                <a:xfrm>
                  <a:off x="462" y="1725"/>
                  <a:ext cx="1062" cy="1048"/>
                </a:xfrm>
                <a:prstGeom prst="ellipse">
                  <a:avLst/>
                </a:prstGeom>
                <a:solidFill>
                  <a:srgbClr val="817E00">
                    <a:alpha val="10196"/>
                  </a:srgb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grpSp>
        </p:grpSp>
        <p:sp>
          <p:nvSpPr>
            <p:cNvPr id="31" name="Oval 58"/>
            <p:cNvSpPr>
              <a:spLocks noChangeArrowheads="1"/>
            </p:cNvSpPr>
            <p:nvPr/>
          </p:nvSpPr>
          <p:spPr bwMode="gray">
            <a:xfrm>
              <a:off x="5328853" y="1685591"/>
              <a:ext cx="1398488" cy="1385277"/>
            </a:xfrm>
            <a:prstGeom prst="ellipse">
              <a:avLst/>
            </a:prstGeom>
            <a:gradFill rotWithShape="1">
              <a:gsLst>
                <a:gs pos="38000">
                  <a:srgbClr val="5E8689"/>
                </a:gs>
                <a:gs pos="0">
                  <a:srgbClr val="82C7CC"/>
                </a:gs>
                <a:gs pos="100000">
                  <a:schemeClr val="accent1">
                    <a:gamma/>
                    <a:shade val="31765"/>
                    <a:invGamma/>
                  </a:schemeClr>
                </a:gs>
              </a:gsLst>
              <a:lin ang="5400000" scaled="1"/>
            </a:gradFill>
            <a:ln w="38100" algn="ctr">
              <a:solidFill>
                <a:srgbClr val="F8F8F8">
                  <a:alpha val="80000"/>
                </a:srgbClr>
              </a:solidFill>
              <a:round/>
            </a:ln>
            <a:effectLst/>
          </p:spPr>
          <p:txBody>
            <a:bodyPr wrap="none" anchor="ctr"/>
            <a:lstStyle/>
            <a:p>
              <a:pPr algn="ctr" fontAlgn="base">
                <a:spcBef>
                  <a:spcPct val="0"/>
                </a:spcBef>
                <a:spcAft>
                  <a:spcPct val="0"/>
                </a:spcAft>
                <a:defRPr/>
              </a:pPr>
              <a:endParaRPr lang="zh-CN" altLang="en-US" sz="3000" b="1">
                <a:solidFill>
                  <a:srgbClr val="133984"/>
                </a:solidFill>
                <a:latin typeface="微软雅黑" pitchFamily="34" charset="-122"/>
                <a:ea typeface="微软雅黑" pitchFamily="34" charset="-122"/>
              </a:endParaRPr>
            </a:p>
          </p:txBody>
        </p:sp>
        <p:pic>
          <p:nvPicPr>
            <p:cNvPr id="32" name="Picture 59" descr="cir_lighteffect0"/>
            <p:cNvPicPr>
              <a:picLocks noChangeAspect="1" noChangeArrowheads="1"/>
            </p:cNvPicPr>
            <p:nvPr/>
          </p:nvPicPr>
          <p:blipFill>
            <a:blip r:embed="rId2" cstate="print">
              <a:lum bright="18000" contrast="-12000"/>
              <a:extLst>
                <a:ext uri="{28A0092B-C50C-407E-A947-70E740481C1C}">
                  <a14:useLocalDpi xmlns="" xmlns:a14="http://schemas.microsoft.com/office/drawing/2010/main" val="0"/>
                </a:ext>
              </a:extLst>
            </a:blip>
            <a:srcRect/>
            <a:stretch>
              <a:fillRect/>
            </a:stretch>
          </p:blipFill>
          <p:spPr bwMode="gray">
            <a:xfrm>
              <a:off x="5289789" y="1623068"/>
              <a:ext cx="1466850" cy="1258277"/>
            </a:xfrm>
            <a:prstGeom prst="rect">
              <a:avLst/>
            </a:prstGeom>
            <a:noFill/>
            <a:ln w="9525">
              <a:noFill/>
              <a:miter lim="800000"/>
              <a:headEnd/>
              <a:tailEnd/>
            </a:ln>
          </p:spPr>
        </p:pic>
        <p:sp>
          <p:nvSpPr>
            <p:cNvPr id="33" name="Rectangle 60"/>
            <p:cNvSpPr>
              <a:spLocks noChangeArrowheads="1"/>
            </p:cNvSpPr>
            <p:nvPr/>
          </p:nvSpPr>
          <p:spPr bwMode="gray">
            <a:xfrm>
              <a:off x="5271011" y="1919145"/>
              <a:ext cx="1450975" cy="954107"/>
            </a:xfrm>
            <a:prstGeom prst="rect">
              <a:avLst/>
            </a:prstGeom>
            <a:noFill/>
            <a:ln w="9525" algn="ctr">
              <a:noFill/>
              <a:miter lim="800000"/>
            </a:ln>
          </p:spPr>
          <p:txBody>
            <a:bodyPr>
              <a:spAutoFit/>
            </a:bodyPr>
            <a:lstStyle/>
            <a:p>
              <a:pPr algn="ctr" fontAlgn="base">
                <a:spcBef>
                  <a:spcPct val="0"/>
                </a:spcBef>
                <a:spcAft>
                  <a:spcPct val="0"/>
                </a:spcAft>
              </a:pPr>
              <a:r>
                <a:rPr lang="en-US" altLang="zh-CN" sz="2800" b="1" dirty="0">
                  <a:solidFill>
                    <a:srgbClr val="F8F8F8"/>
                  </a:solidFill>
                  <a:latin typeface="微软雅黑" pitchFamily="34" charset="-122"/>
                  <a:ea typeface="微软雅黑" pitchFamily="34" charset="-122"/>
                </a:rPr>
                <a:t> </a:t>
              </a:r>
              <a:r>
                <a:rPr lang="zh-CN" altLang="en-US" sz="2800" b="1" dirty="0" smtClean="0">
                  <a:solidFill>
                    <a:srgbClr val="F8F8F8"/>
                  </a:solidFill>
                  <a:latin typeface="微软雅黑" pitchFamily="34" charset="-122"/>
                  <a:ea typeface="微软雅黑" pitchFamily="34" charset="-122"/>
                </a:rPr>
                <a:t>特色发展</a:t>
              </a:r>
              <a:endParaRPr lang="en-US" altLang="zh-CN" sz="2800" b="1" dirty="0">
                <a:solidFill>
                  <a:srgbClr val="F8F8F8"/>
                </a:solidFill>
                <a:latin typeface="微软雅黑" pitchFamily="34" charset="-122"/>
                <a:ea typeface="微软雅黑" pitchFamily="34" charset="-122"/>
              </a:endParaRPr>
            </a:p>
          </p:txBody>
        </p:sp>
        <p:grpSp>
          <p:nvGrpSpPr>
            <p:cNvPr id="24" name="Group 61"/>
            <p:cNvGrpSpPr/>
            <p:nvPr/>
          </p:nvGrpSpPr>
          <p:grpSpPr bwMode="auto">
            <a:xfrm>
              <a:off x="3635326" y="3236367"/>
              <a:ext cx="1466850" cy="1447800"/>
              <a:chOff x="708" y="2203"/>
              <a:chExt cx="751" cy="741"/>
            </a:xfrm>
          </p:grpSpPr>
          <p:sp>
            <p:nvSpPr>
              <p:cNvPr id="35" name="Oval 62"/>
              <p:cNvSpPr>
                <a:spLocks noChangeArrowheads="1"/>
              </p:cNvSpPr>
              <p:nvPr/>
            </p:nvSpPr>
            <p:spPr bwMode="gray">
              <a:xfrm>
                <a:off x="728" y="2235"/>
                <a:ext cx="716" cy="709"/>
              </a:xfrm>
              <a:prstGeom prst="ellipse">
                <a:avLst/>
              </a:prstGeom>
              <a:gradFill rotWithShape="1">
                <a:gsLst>
                  <a:gs pos="0">
                    <a:schemeClr val="accent2"/>
                  </a:gs>
                  <a:gs pos="100000">
                    <a:schemeClr val="accent2">
                      <a:gamma/>
                      <a:shade val="31765"/>
                      <a:invGamma/>
                    </a:schemeClr>
                  </a:gs>
                </a:gsLst>
                <a:lin ang="5400000" scaled="1"/>
              </a:gradFill>
              <a:ln w="38100" algn="ctr">
                <a:solidFill>
                  <a:srgbClr val="F8F8F8">
                    <a:alpha val="80000"/>
                  </a:srgbClr>
                </a:solidFill>
                <a:round/>
              </a:ln>
              <a:effectLst/>
            </p:spPr>
            <p:txBody>
              <a:bodyPr wrap="none" anchor="ctr"/>
              <a:lstStyle/>
              <a:p>
                <a:pPr algn="ctr" fontAlgn="base">
                  <a:spcBef>
                    <a:spcPct val="0"/>
                  </a:spcBef>
                  <a:spcAft>
                    <a:spcPct val="0"/>
                  </a:spcAft>
                  <a:defRPr/>
                </a:pPr>
                <a:endParaRPr lang="zh-CN" altLang="en-US" sz="3000" b="1">
                  <a:solidFill>
                    <a:srgbClr val="133984"/>
                  </a:solidFill>
                  <a:latin typeface="微软雅黑" pitchFamily="34" charset="-122"/>
                  <a:ea typeface="微软雅黑" pitchFamily="34" charset="-122"/>
                </a:endParaRPr>
              </a:p>
            </p:txBody>
          </p:sp>
          <p:pic>
            <p:nvPicPr>
              <p:cNvPr id="36" name="Picture 63" descr="cir_lighteffect0"/>
              <p:cNvPicPr>
                <a:picLocks noChangeAspect="1" noChangeArrowheads="1"/>
              </p:cNvPicPr>
              <p:nvPr/>
            </p:nvPicPr>
            <p:blipFill>
              <a:blip r:embed="rId2" cstate="print">
                <a:lum bright="18000" contrast="-12000"/>
                <a:extLst>
                  <a:ext uri="{28A0092B-C50C-407E-A947-70E740481C1C}">
                    <a14:useLocalDpi xmlns="" xmlns:a14="http://schemas.microsoft.com/office/drawing/2010/main" val="0"/>
                  </a:ext>
                </a:extLst>
              </a:blip>
              <a:srcRect/>
              <a:stretch>
                <a:fillRect/>
              </a:stretch>
            </p:blipFill>
            <p:spPr bwMode="gray">
              <a:xfrm>
                <a:off x="708" y="2203"/>
                <a:ext cx="751" cy="644"/>
              </a:xfrm>
              <a:prstGeom prst="rect">
                <a:avLst/>
              </a:prstGeom>
              <a:noFill/>
              <a:ln w="9525">
                <a:noFill/>
                <a:miter lim="800000"/>
                <a:headEnd/>
                <a:tailEnd/>
              </a:ln>
            </p:spPr>
          </p:pic>
        </p:grpSp>
        <p:sp>
          <p:nvSpPr>
            <p:cNvPr id="37" name="Rectangle 64"/>
            <p:cNvSpPr>
              <a:spLocks noChangeArrowheads="1"/>
            </p:cNvSpPr>
            <p:nvPr/>
          </p:nvSpPr>
          <p:spPr bwMode="gray">
            <a:xfrm>
              <a:off x="3649241" y="3572872"/>
              <a:ext cx="1450975" cy="954107"/>
            </a:xfrm>
            <a:prstGeom prst="rect">
              <a:avLst/>
            </a:prstGeom>
            <a:noFill/>
            <a:ln w="9525" algn="ctr">
              <a:noFill/>
              <a:miter lim="800000"/>
            </a:ln>
          </p:spPr>
          <p:txBody>
            <a:bodyPr>
              <a:spAutoFit/>
            </a:bodyPr>
            <a:lstStyle/>
            <a:p>
              <a:pPr algn="ctr" fontAlgn="base">
                <a:spcBef>
                  <a:spcPct val="0"/>
                </a:spcBef>
                <a:spcAft>
                  <a:spcPct val="0"/>
                </a:spcAft>
              </a:pPr>
              <a:r>
                <a:rPr lang="zh-CN" altLang="en-US" sz="2800" b="1" dirty="0" smtClean="0">
                  <a:solidFill>
                    <a:srgbClr val="F8F8F8"/>
                  </a:solidFill>
                  <a:latin typeface="微软雅黑" pitchFamily="34" charset="-122"/>
                  <a:ea typeface="微软雅黑" pitchFamily="34" charset="-122"/>
                </a:rPr>
                <a:t>文化引领</a:t>
              </a:r>
              <a:endParaRPr lang="en-US" altLang="zh-CN" sz="2800" b="1" dirty="0">
                <a:solidFill>
                  <a:srgbClr val="F8F8F8"/>
                </a:solidFill>
                <a:latin typeface="微软雅黑" pitchFamily="34" charset="-122"/>
                <a:ea typeface="微软雅黑" pitchFamily="34" charset="-122"/>
              </a:endParaRPr>
            </a:p>
          </p:txBody>
        </p:sp>
        <p:grpSp>
          <p:nvGrpSpPr>
            <p:cNvPr id="25" name="Group 68"/>
            <p:cNvGrpSpPr/>
            <p:nvPr/>
          </p:nvGrpSpPr>
          <p:grpSpPr bwMode="auto">
            <a:xfrm>
              <a:off x="5316156" y="5001254"/>
              <a:ext cx="1466850" cy="1447800"/>
              <a:chOff x="708" y="2203"/>
              <a:chExt cx="751" cy="741"/>
            </a:xfrm>
          </p:grpSpPr>
          <p:sp>
            <p:nvSpPr>
              <p:cNvPr id="42" name="Oval 69"/>
              <p:cNvSpPr>
                <a:spLocks noChangeArrowheads="1"/>
              </p:cNvSpPr>
              <p:nvPr/>
            </p:nvSpPr>
            <p:spPr bwMode="gray">
              <a:xfrm>
                <a:off x="728" y="2235"/>
                <a:ext cx="716" cy="709"/>
              </a:xfrm>
              <a:prstGeom prst="ellipse">
                <a:avLst/>
              </a:prstGeom>
              <a:gradFill rotWithShape="1">
                <a:gsLst>
                  <a:gs pos="0">
                    <a:schemeClr val="hlink"/>
                  </a:gs>
                  <a:gs pos="100000">
                    <a:schemeClr val="hlink">
                      <a:gamma/>
                      <a:shade val="31765"/>
                      <a:invGamma/>
                    </a:schemeClr>
                  </a:gs>
                </a:gsLst>
                <a:lin ang="5400000" scaled="1"/>
              </a:gradFill>
              <a:ln w="38100" algn="ctr">
                <a:solidFill>
                  <a:srgbClr val="F8F8F8">
                    <a:alpha val="80000"/>
                  </a:srgbClr>
                </a:solidFill>
                <a:round/>
              </a:ln>
              <a:effectLst/>
            </p:spPr>
            <p:txBody>
              <a:bodyPr wrap="none" anchor="ctr"/>
              <a:lstStyle/>
              <a:p>
                <a:pPr algn="ctr" fontAlgn="base">
                  <a:spcBef>
                    <a:spcPct val="0"/>
                  </a:spcBef>
                  <a:spcAft>
                    <a:spcPct val="0"/>
                  </a:spcAft>
                  <a:defRPr/>
                </a:pPr>
                <a:endParaRPr lang="zh-CN" altLang="en-US" sz="3000" b="1">
                  <a:solidFill>
                    <a:srgbClr val="133984"/>
                  </a:solidFill>
                  <a:latin typeface="微软雅黑" pitchFamily="34" charset="-122"/>
                  <a:ea typeface="微软雅黑" pitchFamily="34" charset="-122"/>
                </a:endParaRPr>
              </a:p>
            </p:txBody>
          </p:sp>
          <p:pic>
            <p:nvPicPr>
              <p:cNvPr id="43" name="Picture 70" descr="cir_lighteffect0"/>
              <p:cNvPicPr>
                <a:picLocks noChangeAspect="1" noChangeArrowheads="1"/>
              </p:cNvPicPr>
              <p:nvPr/>
            </p:nvPicPr>
            <p:blipFill>
              <a:blip r:embed="rId2" cstate="print">
                <a:lum bright="18000" contrast="-12000"/>
                <a:extLst>
                  <a:ext uri="{28A0092B-C50C-407E-A947-70E740481C1C}">
                    <a14:useLocalDpi xmlns="" xmlns:a14="http://schemas.microsoft.com/office/drawing/2010/main" val="0"/>
                  </a:ext>
                </a:extLst>
              </a:blip>
              <a:srcRect/>
              <a:stretch>
                <a:fillRect/>
              </a:stretch>
            </p:blipFill>
            <p:spPr bwMode="gray">
              <a:xfrm>
                <a:off x="708" y="2203"/>
                <a:ext cx="751" cy="644"/>
              </a:xfrm>
              <a:prstGeom prst="rect">
                <a:avLst/>
              </a:prstGeom>
              <a:noFill/>
              <a:ln w="9525">
                <a:noFill/>
                <a:miter lim="800000"/>
                <a:headEnd/>
                <a:tailEnd/>
              </a:ln>
            </p:spPr>
          </p:pic>
        </p:grpSp>
        <p:grpSp>
          <p:nvGrpSpPr>
            <p:cNvPr id="30" name="Group 57"/>
            <p:cNvGrpSpPr/>
            <p:nvPr/>
          </p:nvGrpSpPr>
          <p:grpSpPr bwMode="auto">
            <a:xfrm>
              <a:off x="7165493" y="3189720"/>
              <a:ext cx="1466850" cy="1447800"/>
              <a:chOff x="708" y="2203"/>
              <a:chExt cx="751" cy="741"/>
            </a:xfrm>
          </p:grpSpPr>
          <p:sp>
            <p:nvSpPr>
              <p:cNvPr id="48" name="Oval 58"/>
              <p:cNvSpPr>
                <a:spLocks noChangeArrowheads="1"/>
              </p:cNvSpPr>
              <p:nvPr/>
            </p:nvSpPr>
            <p:spPr bwMode="gray">
              <a:xfrm>
                <a:off x="728" y="2235"/>
                <a:ext cx="716" cy="709"/>
              </a:xfrm>
              <a:prstGeom prst="ellipse">
                <a:avLst/>
              </a:prstGeom>
              <a:gradFill rotWithShape="1">
                <a:gsLst>
                  <a:gs pos="0">
                    <a:schemeClr val="accent1"/>
                  </a:gs>
                  <a:gs pos="100000">
                    <a:schemeClr val="accent1">
                      <a:gamma/>
                      <a:shade val="31765"/>
                      <a:invGamma/>
                    </a:schemeClr>
                  </a:gs>
                </a:gsLst>
                <a:lin ang="5400000" scaled="1"/>
              </a:gradFill>
              <a:ln w="38100" algn="ctr">
                <a:solidFill>
                  <a:srgbClr val="F8F8F8">
                    <a:alpha val="80000"/>
                  </a:srgbClr>
                </a:solidFill>
                <a:round/>
              </a:ln>
              <a:effectLst/>
            </p:spPr>
            <p:txBody>
              <a:bodyPr wrap="none" anchor="ctr"/>
              <a:lstStyle/>
              <a:p>
                <a:pPr algn="ctr" fontAlgn="base">
                  <a:spcBef>
                    <a:spcPct val="0"/>
                  </a:spcBef>
                  <a:spcAft>
                    <a:spcPct val="0"/>
                  </a:spcAft>
                  <a:defRPr/>
                </a:pPr>
                <a:endParaRPr lang="zh-CN" altLang="en-US" sz="3000" b="1">
                  <a:solidFill>
                    <a:srgbClr val="133984"/>
                  </a:solidFill>
                  <a:latin typeface="微软雅黑" pitchFamily="34" charset="-122"/>
                  <a:ea typeface="微软雅黑" pitchFamily="34" charset="-122"/>
                </a:endParaRPr>
              </a:p>
            </p:txBody>
          </p:sp>
          <p:pic>
            <p:nvPicPr>
              <p:cNvPr id="49" name="Picture 59" descr="cir_lighteffect0"/>
              <p:cNvPicPr>
                <a:picLocks noChangeAspect="1" noChangeArrowheads="1"/>
              </p:cNvPicPr>
              <p:nvPr/>
            </p:nvPicPr>
            <p:blipFill>
              <a:blip r:embed="rId2" cstate="print">
                <a:lum bright="18000" contrast="-12000"/>
                <a:extLst>
                  <a:ext uri="{28A0092B-C50C-407E-A947-70E740481C1C}">
                    <a14:useLocalDpi xmlns="" xmlns:a14="http://schemas.microsoft.com/office/drawing/2010/main" val="0"/>
                  </a:ext>
                </a:extLst>
              </a:blip>
              <a:srcRect/>
              <a:stretch>
                <a:fillRect/>
              </a:stretch>
            </p:blipFill>
            <p:spPr bwMode="gray">
              <a:xfrm>
                <a:off x="708" y="2203"/>
                <a:ext cx="751" cy="644"/>
              </a:xfrm>
              <a:prstGeom prst="rect">
                <a:avLst/>
              </a:prstGeom>
              <a:noFill/>
              <a:ln w="9525">
                <a:noFill/>
                <a:miter lim="800000"/>
                <a:headEnd/>
                <a:tailEnd/>
              </a:ln>
            </p:spPr>
          </p:pic>
        </p:grpSp>
        <p:grpSp>
          <p:nvGrpSpPr>
            <p:cNvPr id="34" name="Group 50"/>
            <p:cNvGrpSpPr/>
            <p:nvPr/>
          </p:nvGrpSpPr>
          <p:grpSpPr bwMode="auto">
            <a:xfrm>
              <a:off x="7087270" y="3129155"/>
              <a:ext cx="1631950" cy="1612900"/>
              <a:chOff x="437" y="1700"/>
              <a:chExt cx="1110" cy="1096"/>
            </a:xfrm>
          </p:grpSpPr>
          <p:grpSp>
            <p:nvGrpSpPr>
              <p:cNvPr id="38" name="Group 51"/>
              <p:cNvGrpSpPr/>
              <p:nvPr/>
            </p:nvGrpSpPr>
            <p:grpSpPr bwMode="auto">
              <a:xfrm>
                <a:off x="437" y="1700"/>
                <a:ext cx="1110" cy="1096"/>
                <a:chOff x="437" y="1700"/>
                <a:chExt cx="1110" cy="1096"/>
              </a:xfrm>
            </p:grpSpPr>
            <p:sp>
              <p:nvSpPr>
                <p:cNvPr id="55" name="Oval 52"/>
                <p:cNvSpPr>
                  <a:spLocks noChangeArrowheads="1"/>
                </p:cNvSpPr>
                <p:nvPr/>
              </p:nvSpPr>
              <p:spPr bwMode="gray">
                <a:xfrm>
                  <a:off x="437" y="1700"/>
                  <a:ext cx="1110" cy="1096"/>
                </a:xfrm>
                <a:prstGeom prst="ellipse">
                  <a:avLst/>
                </a:prstGeom>
                <a:solidFill>
                  <a:schemeClr val="hlink">
                    <a:alpha val="10196"/>
                  </a:scheme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56" name="Oval 53"/>
                <p:cNvSpPr>
                  <a:spLocks noChangeArrowheads="1"/>
                </p:cNvSpPr>
                <p:nvPr/>
              </p:nvSpPr>
              <p:spPr bwMode="gray">
                <a:xfrm>
                  <a:off x="462" y="1725"/>
                  <a:ext cx="1062" cy="1048"/>
                </a:xfrm>
                <a:prstGeom prst="ellipse">
                  <a:avLst/>
                </a:prstGeom>
                <a:solidFill>
                  <a:srgbClr val="817E00">
                    <a:alpha val="10196"/>
                  </a:srgb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grpSp>
          <p:grpSp>
            <p:nvGrpSpPr>
              <p:cNvPr id="39" name="Group 54"/>
              <p:cNvGrpSpPr/>
              <p:nvPr/>
            </p:nvGrpSpPr>
            <p:grpSpPr bwMode="auto">
              <a:xfrm>
                <a:off x="486" y="1748"/>
                <a:ext cx="1026" cy="1014"/>
                <a:chOff x="437" y="1700"/>
                <a:chExt cx="1110" cy="1096"/>
              </a:xfrm>
            </p:grpSpPr>
            <p:sp>
              <p:nvSpPr>
                <p:cNvPr id="53" name="Oval 55"/>
                <p:cNvSpPr>
                  <a:spLocks noChangeArrowheads="1"/>
                </p:cNvSpPr>
                <p:nvPr/>
              </p:nvSpPr>
              <p:spPr bwMode="gray">
                <a:xfrm>
                  <a:off x="437" y="1700"/>
                  <a:ext cx="1110" cy="1096"/>
                </a:xfrm>
                <a:prstGeom prst="ellipse">
                  <a:avLst/>
                </a:prstGeom>
                <a:solidFill>
                  <a:srgbClr val="817E00">
                    <a:alpha val="10196"/>
                  </a:srgb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sp>
              <p:nvSpPr>
                <p:cNvPr id="54" name="Oval 56"/>
                <p:cNvSpPr>
                  <a:spLocks noChangeArrowheads="1"/>
                </p:cNvSpPr>
                <p:nvPr/>
              </p:nvSpPr>
              <p:spPr bwMode="gray">
                <a:xfrm>
                  <a:off x="462" y="1725"/>
                  <a:ext cx="1062" cy="1048"/>
                </a:xfrm>
                <a:prstGeom prst="ellipse">
                  <a:avLst/>
                </a:prstGeom>
                <a:solidFill>
                  <a:srgbClr val="817E00">
                    <a:alpha val="10196"/>
                  </a:srgbClr>
                </a:solidFill>
                <a:ln w="57150">
                  <a:noFill/>
                  <a:round/>
                </a:ln>
              </p:spPr>
              <p:txBody>
                <a:bodyPr wrap="none" anchor="ctr"/>
                <a:lstStyle/>
                <a:p>
                  <a:pPr algn="ctr" fontAlgn="base">
                    <a:spcBef>
                      <a:spcPct val="0"/>
                    </a:spcBef>
                    <a:spcAft>
                      <a:spcPct val="0"/>
                    </a:spcAft>
                  </a:pPr>
                  <a:endParaRPr lang="zh-CN" altLang="zh-CN" sz="3000" b="1">
                    <a:solidFill>
                      <a:srgbClr val="133984"/>
                    </a:solidFill>
                    <a:latin typeface="微软雅黑" pitchFamily="34" charset="-122"/>
                    <a:ea typeface="微软雅黑" pitchFamily="34" charset="-122"/>
                  </a:endParaRPr>
                </a:p>
              </p:txBody>
            </p:sp>
          </p:grpSp>
        </p:grpSp>
        <p:sp>
          <p:nvSpPr>
            <p:cNvPr id="57" name="Rectangle 64"/>
            <p:cNvSpPr>
              <a:spLocks noChangeArrowheads="1"/>
            </p:cNvSpPr>
            <p:nvPr/>
          </p:nvSpPr>
          <p:spPr bwMode="gray">
            <a:xfrm>
              <a:off x="5334793" y="5321524"/>
              <a:ext cx="1450975" cy="954107"/>
            </a:xfrm>
            <a:prstGeom prst="rect">
              <a:avLst/>
            </a:prstGeom>
            <a:noFill/>
            <a:ln w="9525" algn="ctr">
              <a:noFill/>
              <a:miter lim="800000"/>
            </a:ln>
          </p:spPr>
          <p:txBody>
            <a:bodyPr>
              <a:spAutoFit/>
            </a:bodyPr>
            <a:lstStyle/>
            <a:p>
              <a:pPr algn="ctr" fontAlgn="base">
                <a:spcBef>
                  <a:spcPct val="0"/>
                </a:spcBef>
                <a:spcAft>
                  <a:spcPct val="0"/>
                </a:spcAft>
              </a:pPr>
              <a:r>
                <a:rPr lang="zh-CN" altLang="en-US" sz="2800" b="1" dirty="0" smtClean="0">
                  <a:solidFill>
                    <a:srgbClr val="F8F8F8"/>
                  </a:solidFill>
                  <a:latin typeface="微软雅黑" pitchFamily="34" charset="-122"/>
                  <a:ea typeface="微软雅黑" pitchFamily="34" charset="-122"/>
                </a:rPr>
                <a:t>国际合作</a:t>
              </a:r>
              <a:endParaRPr lang="en-US" altLang="zh-CN" sz="2800" b="1" dirty="0">
                <a:solidFill>
                  <a:srgbClr val="F8F8F8"/>
                </a:solidFill>
                <a:latin typeface="微软雅黑" pitchFamily="34" charset="-122"/>
                <a:ea typeface="微软雅黑" pitchFamily="34" charset="-122"/>
              </a:endParaRPr>
            </a:p>
          </p:txBody>
        </p:sp>
        <p:sp>
          <p:nvSpPr>
            <p:cNvPr id="58" name="Rectangle 64"/>
            <p:cNvSpPr>
              <a:spLocks noChangeArrowheads="1"/>
            </p:cNvSpPr>
            <p:nvPr/>
          </p:nvSpPr>
          <p:spPr bwMode="gray">
            <a:xfrm>
              <a:off x="7209160" y="3521324"/>
              <a:ext cx="1450975" cy="954107"/>
            </a:xfrm>
            <a:prstGeom prst="rect">
              <a:avLst/>
            </a:prstGeom>
            <a:noFill/>
            <a:ln w="9525" algn="ctr">
              <a:noFill/>
              <a:miter lim="800000"/>
            </a:ln>
          </p:spPr>
          <p:txBody>
            <a:bodyPr>
              <a:spAutoFit/>
            </a:bodyPr>
            <a:lstStyle/>
            <a:p>
              <a:pPr algn="ctr" fontAlgn="base">
                <a:spcBef>
                  <a:spcPct val="0"/>
                </a:spcBef>
                <a:spcAft>
                  <a:spcPct val="0"/>
                </a:spcAft>
              </a:pPr>
              <a:r>
                <a:rPr lang="zh-CN" altLang="en-US" sz="2800" b="1" dirty="0" smtClean="0">
                  <a:solidFill>
                    <a:srgbClr val="F8F8F8"/>
                  </a:solidFill>
                  <a:latin typeface="微软雅黑" pitchFamily="34" charset="-122"/>
                  <a:ea typeface="微软雅黑" pitchFamily="34" charset="-122"/>
                </a:rPr>
                <a:t>重点建设</a:t>
              </a:r>
              <a:endParaRPr lang="en-US" altLang="zh-CN" sz="2800" b="1" dirty="0">
                <a:solidFill>
                  <a:srgbClr val="F8F8F8"/>
                </a:solidFill>
                <a:latin typeface="微软雅黑" pitchFamily="34" charset="-122"/>
                <a:ea typeface="微软雅黑" pitchFamily="34" charset="-122"/>
              </a:endParaRPr>
            </a:p>
          </p:txBody>
        </p:sp>
      </p:gr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标题 1"/>
          <p:cNvSpPr>
            <a:spLocks noGrp="1"/>
          </p:cNvSpPr>
          <p:nvPr>
            <p:ph type="title"/>
          </p:nvPr>
        </p:nvSpPr>
        <p:spPr>
          <a:xfrm>
            <a:off x="2052638" y="214290"/>
            <a:ext cx="5986462" cy="1328760"/>
          </a:xfrm>
        </p:spPr>
        <p:txBody>
          <a:bodyPr/>
          <a:lstStyle/>
          <a:p>
            <a:pPr>
              <a:defRPr/>
            </a:pPr>
            <a:r>
              <a:rPr lang="zh-CN" altLang="en-US" dirty="0" smtClean="0">
                <a:latin typeface="Times New Roman" pitchFamily="18" charset="0"/>
                <a:ea typeface="微软雅黑" pitchFamily="34" charset="-122"/>
                <a:cs typeface="Times New Roman" pitchFamily="18" charset="0"/>
              </a:rPr>
              <a:t>　　　　　党代会报告</a:t>
            </a:r>
          </a:p>
        </p:txBody>
      </p:sp>
      <p:sp>
        <p:nvSpPr>
          <p:cNvPr id="9" name="矩形 8"/>
          <p:cNvSpPr/>
          <p:nvPr/>
        </p:nvSpPr>
        <p:spPr>
          <a:xfrm>
            <a:off x="214282" y="1643050"/>
            <a:ext cx="8429684" cy="4647426"/>
          </a:xfrm>
          <a:prstGeom prst="rect">
            <a:avLst/>
          </a:prstGeom>
        </p:spPr>
        <p:txBody>
          <a:bodyPr wrap="square">
            <a:spAutoFit/>
          </a:bodyPr>
          <a:lstStyle/>
          <a:p>
            <a:pPr algn="ctr"/>
            <a:r>
              <a:rPr lang="zh-CN" altLang="en-US" sz="3200" dirty="0" smtClean="0">
                <a:solidFill>
                  <a:srgbClr val="FF0000"/>
                </a:solidFill>
              </a:rPr>
              <a:t>七项工程</a:t>
            </a:r>
            <a:endParaRPr lang="en-US" altLang="zh-CN" sz="3200" dirty="0" smtClean="0">
              <a:solidFill>
                <a:srgbClr val="FF0000"/>
              </a:solidFill>
            </a:endParaRPr>
          </a:p>
          <a:p>
            <a:pPr algn="ctr"/>
            <a:endParaRPr lang="en-US" altLang="zh-CN" sz="3200" dirty="0" smtClean="0">
              <a:solidFill>
                <a:srgbClr val="FF0000"/>
              </a:solidFill>
            </a:endParaRPr>
          </a:p>
          <a:p>
            <a:r>
              <a:rPr lang="zh-CN" altLang="zh-CN" sz="2800" b="1" dirty="0" smtClean="0"/>
              <a:t>实施二期“攀登工程”，增强学科实力</a:t>
            </a:r>
            <a:endParaRPr lang="en-US" altLang="zh-CN" sz="2800" b="1" dirty="0" smtClean="0"/>
          </a:p>
          <a:p>
            <a:r>
              <a:rPr lang="zh-CN" altLang="zh-CN" sz="2800" b="1" dirty="0" smtClean="0"/>
              <a:t>实施创新创业教育工程，提高人才培养质量</a:t>
            </a:r>
            <a:endParaRPr lang="en-US" altLang="zh-CN" sz="2800" b="1" dirty="0" smtClean="0"/>
          </a:p>
          <a:p>
            <a:r>
              <a:rPr lang="zh-CN" altLang="zh-CN" sz="2800" b="1" dirty="0" smtClean="0"/>
              <a:t>实施成果培育和产学研合作工程，增强科研服务能力</a:t>
            </a:r>
            <a:endParaRPr lang="en-US" altLang="zh-CN" sz="2800" b="1" dirty="0" smtClean="0"/>
          </a:p>
          <a:p>
            <a:r>
              <a:rPr lang="zh-CN" altLang="zh-CN" sz="2800" b="1" dirty="0" smtClean="0"/>
              <a:t>实施人才引育工程，强化人才队伍优势</a:t>
            </a:r>
            <a:endParaRPr lang="en-US" altLang="zh-CN" sz="2800" b="1" dirty="0" smtClean="0"/>
          </a:p>
          <a:p>
            <a:r>
              <a:rPr lang="zh-CN" altLang="zh-CN" sz="2800" b="1" dirty="0" smtClean="0"/>
              <a:t>实施国际化建设工程，提升教育国际化水平</a:t>
            </a:r>
            <a:endParaRPr lang="en-US" altLang="zh-CN" sz="2800" b="1" dirty="0" smtClean="0"/>
          </a:p>
          <a:p>
            <a:r>
              <a:rPr lang="zh-CN" altLang="zh-CN" sz="2800" b="1" dirty="0" smtClean="0"/>
              <a:t>实施办学保障工程，改善办学条件</a:t>
            </a:r>
            <a:endParaRPr lang="en-US" altLang="zh-CN" sz="2800" b="1" dirty="0" smtClean="0"/>
          </a:p>
          <a:p>
            <a:r>
              <a:rPr lang="zh-CN" altLang="zh-CN" sz="2800" b="1" dirty="0" smtClean="0"/>
              <a:t>实施凝聚力工程，增强学校软实力</a:t>
            </a:r>
            <a:endParaRPr lang="zh-CN" altLang="zh-CN" sz="2800" dirty="0" smtClean="0"/>
          </a:p>
          <a:p>
            <a:endParaRPr lang="en-US" altLang="zh-CN" dirty="0" smtClean="0"/>
          </a:p>
          <a:p>
            <a:endParaRPr lang="zh-CN" alt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标题 1"/>
          <p:cNvSpPr>
            <a:spLocks noGrp="1"/>
          </p:cNvSpPr>
          <p:nvPr>
            <p:ph type="title"/>
          </p:nvPr>
        </p:nvSpPr>
        <p:spPr/>
        <p:txBody>
          <a:bodyPr/>
          <a:lstStyle/>
          <a:p>
            <a:pPr>
              <a:defRPr/>
            </a:pPr>
            <a:endParaRPr lang="zh-CN" altLang="en-US" dirty="0" smtClean="0">
              <a:ea typeface="黑体" pitchFamily="49" charset="-122"/>
            </a:endParaRPr>
          </a:p>
        </p:txBody>
      </p:sp>
      <p:sp>
        <p:nvSpPr>
          <p:cNvPr id="4" name="矩形 3"/>
          <p:cNvSpPr/>
          <p:nvPr/>
        </p:nvSpPr>
        <p:spPr>
          <a:xfrm>
            <a:off x="34925" y="6165850"/>
            <a:ext cx="1573213" cy="5778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sz="2400">
                <a:solidFill>
                  <a:srgbClr val="FFFFFF"/>
                </a:solidFill>
                <a:ea typeface="微软雅黑" pitchFamily="34" charset="-122"/>
                <a:cs typeface="Times New Roman" pitchFamily="18" charset="0"/>
              </a:rPr>
              <a:t>战略动因</a:t>
            </a:r>
            <a:endParaRPr lang="zh-CN" sz="1400">
              <a:solidFill>
                <a:srgbClr val="FFFFFF"/>
              </a:solidFill>
              <a:ea typeface="微软雅黑" pitchFamily="34" charset="-122"/>
              <a:cs typeface="Times New Roman" pitchFamily="18" charset="0"/>
            </a:endParaRPr>
          </a:p>
        </p:txBody>
      </p:sp>
      <p:sp>
        <p:nvSpPr>
          <p:cNvPr id="5" name="矩形 4"/>
          <p:cNvSpPr/>
          <p:nvPr/>
        </p:nvSpPr>
        <p:spPr>
          <a:xfrm>
            <a:off x="1835150" y="6164263"/>
            <a:ext cx="2305050" cy="5778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a:solidFill>
                  <a:srgbClr val="FFFF00"/>
                </a:solidFill>
                <a:ea typeface="微软雅黑" pitchFamily="34" charset="-122"/>
                <a:cs typeface="Times New Roman" pitchFamily="18" charset="0"/>
              </a:rPr>
              <a:t>顺应社会环境变化</a:t>
            </a:r>
            <a:endParaRPr lang="zh-CN" sz="1200">
              <a:solidFill>
                <a:srgbClr val="FFFF00"/>
              </a:solidFill>
              <a:ea typeface="微软雅黑" pitchFamily="34" charset="-122"/>
              <a:cs typeface="Times New Roman" pitchFamily="18" charset="0"/>
            </a:endParaRPr>
          </a:p>
        </p:txBody>
      </p:sp>
      <p:sp>
        <p:nvSpPr>
          <p:cNvPr id="6" name="矩形 5"/>
          <p:cNvSpPr/>
          <p:nvPr/>
        </p:nvSpPr>
        <p:spPr>
          <a:xfrm>
            <a:off x="4284663" y="6164263"/>
            <a:ext cx="2303462" cy="5778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zh-CN" altLang="en-US" kern="100" dirty="0">
                <a:solidFill>
                  <a:srgbClr val="FFFF00"/>
                </a:solidFill>
                <a:latin typeface="微软雅黑" pitchFamily="34" charset="-122"/>
                <a:ea typeface="微软雅黑" pitchFamily="34" charset="-122"/>
                <a:cs typeface="Times New Roman"/>
              </a:rPr>
              <a:t>突破发展瓶颈问题</a:t>
            </a:r>
            <a:endParaRPr lang="zh-CN" kern="100" dirty="0">
              <a:solidFill>
                <a:srgbClr val="FFFF00"/>
              </a:solidFill>
              <a:latin typeface="微软雅黑" pitchFamily="34" charset="-122"/>
              <a:ea typeface="微软雅黑" pitchFamily="34" charset="-122"/>
              <a:cs typeface="Times New Roman"/>
            </a:endParaRPr>
          </a:p>
        </p:txBody>
      </p:sp>
      <p:sp>
        <p:nvSpPr>
          <p:cNvPr id="7" name="矩形 6"/>
          <p:cNvSpPr/>
          <p:nvPr/>
        </p:nvSpPr>
        <p:spPr>
          <a:xfrm>
            <a:off x="6732588" y="6165850"/>
            <a:ext cx="2303462" cy="5778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zh-CN" altLang="en-US" kern="100" dirty="0">
                <a:solidFill>
                  <a:srgbClr val="FFFF00"/>
                </a:solidFill>
                <a:latin typeface="微软雅黑" pitchFamily="34" charset="-122"/>
                <a:ea typeface="微软雅黑" pitchFamily="34" charset="-122"/>
                <a:cs typeface="Times New Roman"/>
              </a:rPr>
              <a:t>继续保持快速发展</a:t>
            </a:r>
            <a:endParaRPr lang="zh-CN" kern="100" dirty="0">
              <a:solidFill>
                <a:srgbClr val="FFFF00"/>
              </a:solidFill>
              <a:latin typeface="微软雅黑" pitchFamily="34" charset="-122"/>
              <a:ea typeface="微软雅黑" pitchFamily="34" charset="-122"/>
              <a:cs typeface="Times New Roman"/>
            </a:endParaRPr>
          </a:p>
        </p:txBody>
      </p:sp>
      <p:sp>
        <p:nvSpPr>
          <p:cNvPr id="8" name="矩形 7"/>
          <p:cNvSpPr/>
          <p:nvPr/>
        </p:nvSpPr>
        <p:spPr>
          <a:xfrm>
            <a:off x="4143372" y="1000108"/>
            <a:ext cx="1573213" cy="579437"/>
          </a:xfrm>
          <a:prstGeom prst="rect">
            <a:avLst/>
          </a:prstGeom>
          <a:solidFill>
            <a:srgbClr val="155F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sz="2400">
                <a:solidFill>
                  <a:srgbClr val="FFFFFF"/>
                </a:solidFill>
                <a:ea typeface="微软雅黑" pitchFamily="34" charset="-122"/>
                <a:cs typeface="Times New Roman" pitchFamily="18" charset="0"/>
              </a:rPr>
              <a:t>战略选择</a:t>
            </a:r>
          </a:p>
        </p:txBody>
      </p:sp>
      <p:graphicFrame>
        <p:nvGraphicFramePr>
          <p:cNvPr id="9" name="内容占位符 5"/>
          <p:cNvGraphicFramePr>
            <a:graphicFrameLocks noGrp="1"/>
          </p:cNvGraphicFramePr>
          <p:nvPr>
            <p:ph idx="4294967295"/>
          </p:nvPr>
        </p:nvGraphicFramePr>
        <p:xfrm>
          <a:off x="1567376" y="2852936"/>
          <a:ext cx="6480720" cy="2376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矩形 9"/>
          <p:cNvSpPr/>
          <p:nvPr/>
        </p:nvSpPr>
        <p:spPr>
          <a:xfrm>
            <a:off x="1835150" y="5513388"/>
            <a:ext cx="7200900" cy="579437"/>
          </a:xfrm>
          <a:prstGeom prst="rect">
            <a:avLst/>
          </a:prstGeom>
          <a:solidFill>
            <a:srgbClr val="155F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endParaRPr lang="zh-CN" sz="2400" kern="100" dirty="0">
              <a:ea typeface="宋体"/>
              <a:cs typeface="Times New Roman"/>
            </a:endParaRPr>
          </a:p>
        </p:txBody>
      </p:sp>
      <p:sp>
        <p:nvSpPr>
          <p:cNvPr id="11" name="矩形 10"/>
          <p:cNvSpPr/>
          <p:nvPr/>
        </p:nvSpPr>
        <p:spPr>
          <a:xfrm>
            <a:off x="2555875" y="2039938"/>
            <a:ext cx="4530725" cy="579437"/>
          </a:xfrm>
          <a:prstGeom prst="rect">
            <a:avLst/>
          </a:prstGeom>
          <a:solidFill>
            <a:srgbClr val="155F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zh-CN" altLang="en-US" kern="100" dirty="0">
                <a:solidFill>
                  <a:srgbClr val="FFFF00"/>
                </a:solidFill>
                <a:latin typeface="微软雅黑" pitchFamily="34" charset="-122"/>
                <a:ea typeface="微软雅黑" pitchFamily="34" charset="-122"/>
                <a:cs typeface="Times New Roman"/>
              </a:rPr>
              <a:t>转变发展模式，促进差异竞争</a:t>
            </a:r>
            <a:endParaRPr lang="zh-CN" kern="100" dirty="0">
              <a:solidFill>
                <a:srgbClr val="FFFF00"/>
              </a:solidFill>
              <a:latin typeface="微软雅黑" pitchFamily="34" charset="-122"/>
              <a:ea typeface="微软雅黑" pitchFamily="34" charset="-122"/>
              <a:cs typeface="Times New Roman"/>
            </a:endParaRPr>
          </a:p>
        </p:txBody>
      </p:sp>
      <p:sp>
        <p:nvSpPr>
          <p:cNvPr id="66570" name="矩形 12"/>
          <p:cNvSpPr>
            <a:spLocks noChangeArrowheads="1"/>
          </p:cNvSpPr>
          <p:nvPr/>
        </p:nvSpPr>
        <p:spPr bwMode="auto">
          <a:xfrm>
            <a:off x="0" y="6092825"/>
            <a:ext cx="9144000" cy="720725"/>
          </a:xfrm>
          <a:prstGeom prst="rect">
            <a:avLst/>
          </a:prstGeom>
          <a:solidFill>
            <a:schemeClr val="bg1">
              <a:alpha val="85097"/>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0000" tIns="46800" rIns="90000" bIns="46800">
            <a:spAutoFit/>
          </a:bodyPr>
          <a:lstStyle/>
          <a:p>
            <a:pPr algn="ctr"/>
            <a:endParaRPr lang="zh-CN" altLang="en-US" sz="2400" b="0">
              <a:solidFill>
                <a:schemeClr val="tx1"/>
              </a:solidFill>
              <a:ea typeface="黑体"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750" fill="hold"/>
                                        <p:tgtEl>
                                          <p:spTgt spid="11"/>
                                        </p:tgtEl>
                                        <p:attrNameLst>
                                          <p:attrName>ppt_w</p:attrName>
                                        </p:attrNameLst>
                                      </p:cBhvr>
                                      <p:tavLst>
                                        <p:tav tm="0">
                                          <p:val>
                                            <p:fltVal val="0"/>
                                          </p:val>
                                        </p:tav>
                                        <p:tav tm="100000">
                                          <p:val>
                                            <p:strVal val="#ppt_w"/>
                                          </p:val>
                                        </p:tav>
                                      </p:tavLst>
                                    </p:anim>
                                    <p:anim calcmode="lin" valueType="num">
                                      <p:cBhvr>
                                        <p:cTn id="8" dur="750" fill="hold"/>
                                        <p:tgtEl>
                                          <p:spTgt spid="11"/>
                                        </p:tgtEl>
                                        <p:attrNameLst>
                                          <p:attrName>ppt_h</p:attrName>
                                        </p:attrNameLst>
                                      </p:cBhvr>
                                      <p:tavLst>
                                        <p:tav tm="0">
                                          <p:val>
                                            <p:fltVal val="0"/>
                                          </p:val>
                                        </p:tav>
                                        <p:tav tm="100000">
                                          <p:val>
                                            <p:strVal val="#ppt_h"/>
                                          </p:val>
                                        </p:tav>
                                      </p:tavLst>
                                    </p:anim>
                                    <p:animEffect transition="in" filter="fade">
                                      <p:cBhvr>
                                        <p:cTn id="9" dur="750"/>
                                        <p:tgtEl>
                                          <p:spTgt spid="11"/>
                                        </p:tgtEl>
                                      </p:cBhvr>
                                    </p:animEffect>
                                  </p:childTnLst>
                                </p:cTn>
                              </p:par>
                            </p:childTnLst>
                          </p:cTn>
                        </p:par>
                        <p:par>
                          <p:cTn id="10" fill="hold">
                            <p:stCondLst>
                              <p:cond delay="1000"/>
                            </p:stCondLst>
                            <p:childTnLst>
                              <p:par>
                                <p:cTn id="11" presetID="22" presetClass="entr" presetSubtype="8" fill="hold" grpId="0" nodeType="afterEffect">
                                  <p:stCondLst>
                                    <p:cond delay="25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75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49" presetClass="path" presetSubtype="0" accel="50000" decel="50000" fill="hold" grpId="0" nodeType="clickEffect">
                                  <p:stCondLst>
                                    <p:cond delay="0"/>
                                  </p:stCondLst>
                                  <p:childTnLst>
                                    <p:animMotion origin="layout" path="M 3.05556E-6 -7.51445E-7 L 0.06718 0.50636 " pathEditMode="relative" rAng="0" ptsTypes="AA">
                                      <p:cBhvr>
                                        <p:cTn id="17" dur="750" fill="hold"/>
                                        <p:tgtEl>
                                          <p:spTgt spid="11"/>
                                        </p:tgtEl>
                                        <p:attrNameLst>
                                          <p:attrName>ppt_x</p:attrName>
                                          <p:attrName>ppt_y</p:attrName>
                                        </p:attrNameLst>
                                      </p:cBhvr>
                                      <p:rCtr x="340000" y="2530000"/>
                                    </p:animMotion>
                                  </p:childTnLst>
                                </p:cTn>
                              </p:par>
                              <p:par>
                                <p:cTn id="18" presetID="42" presetClass="exit" presetSubtype="0" fill="hold" grpId="1" nodeType="withEffect">
                                  <p:stCondLst>
                                    <p:cond delay="0"/>
                                  </p:stCondLst>
                                  <p:childTnLst>
                                    <p:animEffect transition="out" filter="fade">
                                      <p:cBhvr>
                                        <p:cTn id="19" dur="750"/>
                                        <p:tgtEl>
                                          <p:spTgt spid="9"/>
                                        </p:tgtEl>
                                      </p:cBhvr>
                                    </p:animEffect>
                                    <p:anim calcmode="lin" valueType="num">
                                      <p:cBhvr>
                                        <p:cTn id="20" dur="750"/>
                                        <p:tgtEl>
                                          <p:spTgt spid="9"/>
                                        </p:tgtEl>
                                        <p:attrNameLst>
                                          <p:attrName>ppt_x</p:attrName>
                                        </p:attrNameLst>
                                      </p:cBhvr>
                                      <p:tavLst>
                                        <p:tav tm="0">
                                          <p:val>
                                            <p:strVal val="ppt_x"/>
                                          </p:val>
                                        </p:tav>
                                        <p:tav tm="100000">
                                          <p:val>
                                            <p:strVal val="ppt_x"/>
                                          </p:val>
                                        </p:tav>
                                      </p:tavLst>
                                    </p:anim>
                                    <p:anim calcmode="lin" valueType="num">
                                      <p:cBhvr>
                                        <p:cTn id="21" dur="750"/>
                                        <p:tgtEl>
                                          <p:spTgt spid="9"/>
                                        </p:tgtEl>
                                        <p:attrNameLst>
                                          <p:attrName>ppt_y</p:attrName>
                                        </p:attrNameLst>
                                      </p:cBhvr>
                                      <p:tavLst>
                                        <p:tav tm="0">
                                          <p:val>
                                            <p:strVal val="ppt_y"/>
                                          </p:val>
                                        </p:tav>
                                        <p:tav tm="100000">
                                          <p:val>
                                            <p:strVal val="ppt_y+.1"/>
                                          </p:val>
                                        </p:tav>
                                      </p:tavLst>
                                    </p:anim>
                                    <p:set>
                                      <p:cBhvr>
                                        <p:cTn id="22" dur="1" fill="hold">
                                          <p:stCondLst>
                                            <p:cond delay="749"/>
                                          </p:stCondLst>
                                        </p:cTn>
                                        <p:tgtEl>
                                          <p:spTgt spid="9"/>
                                        </p:tgtEl>
                                        <p:attrNameLst>
                                          <p:attrName>style.visibility</p:attrName>
                                        </p:attrNameLst>
                                      </p:cBhvr>
                                      <p:to>
                                        <p:strVal val="hidden"/>
                                      </p:to>
                                    </p:set>
                                  </p:childTnLst>
                                </p:cTn>
                              </p:par>
                              <p:par>
                                <p:cTn id="23" presetID="49" presetClass="path" presetSubtype="0" accel="50000" decel="50000" fill="hold" grpId="0" nodeType="withEffect">
                                  <p:stCondLst>
                                    <p:cond delay="0"/>
                                  </p:stCondLst>
                                  <p:childTnLst>
                                    <p:animMotion origin="layout" path="M 3.05556E-6 6.35838E-7 L -0.43681 0.60948 " pathEditMode="relative" rAng="0" ptsTypes="AA">
                                      <p:cBhvr>
                                        <p:cTn id="24" dur="750" fill="hold"/>
                                        <p:tgtEl>
                                          <p:spTgt spid="8"/>
                                        </p:tgtEl>
                                        <p:attrNameLst>
                                          <p:attrName>ppt_x</p:attrName>
                                          <p:attrName>ppt_y</p:attrName>
                                        </p:attrNameLst>
                                      </p:cBhvr>
                                      <p:rCtr x="-2180000" y="3050000"/>
                                    </p:animMotion>
                                  </p:childTnLst>
                                </p:cTn>
                              </p:par>
                            </p:childTnLst>
                          </p:cTn>
                        </p:par>
                        <p:par>
                          <p:cTn id="25" fill="hold">
                            <p:stCondLst>
                              <p:cond delay="1000"/>
                            </p:stCondLst>
                            <p:childTnLst>
                              <p:par>
                                <p:cTn id="26" presetID="16" presetClass="entr" presetSubtype="37"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arn(outVertical)">
                                      <p:cBhvr>
                                        <p:cTn id="28" dur="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Graphic spid="9" grpId="0">
        <p:bldAsOne/>
      </p:bldGraphic>
      <p:bldGraphic spid="9" grpId="1">
        <p:bldAsOne/>
      </p:bldGraphic>
      <p:bldP spid="10" grpId="0" animBg="1"/>
      <p:bldP spid="11" grpId="0" animBg="1"/>
      <p:bldP spid="11"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defRPr/>
            </a:pPr>
            <a:r>
              <a:rPr lang="zh-CN" altLang="en-US" dirty="0" smtClean="0">
                <a:latin typeface="Times New Roman" pitchFamily="18" charset="0"/>
                <a:ea typeface="微软雅黑" pitchFamily="34" charset="-122"/>
                <a:cs typeface="Times New Roman" pitchFamily="18" charset="0"/>
              </a:rPr>
              <a:t>为什么高校不重视规划</a:t>
            </a:r>
          </a:p>
        </p:txBody>
      </p:sp>
      <p:sp>
        <p:nvSpPr>
          <p:cNvPr id="21506" name="Rectangle 3"/>
          <p:cNvSpPr>
            <a:spLocks noGrp="1" noChangeArrowheads="1"/>
          </p:cNvSpPr>
          <p:nvPr>
            <p:ph type="body" idx="1"/>
          </p:nvPr>
        </p:nvSpPr>
        <p:spPr>
          <a:xfrm>
            <a:off x="1043608" y="1571612"/>
            <a:ext cx="7705105" cy="4857784"/>
          </a:xfrm>
        </p:spPr>
        <p:txBody>
          <a:bodyPr/>
          <a:lstStyle/>
          <a:p>
            <a:pPr>
              <a:lnSpc>
                <a:spcPct val="150000"/>
              </a:lnSpc>
            </a:pPr>
            <a:r>
              <a:rPr lang="zh-CN" altLang="en-US" sz="4000" dirty="0" smtClean="0">
                <a:solidFill>
                  <a:srgbClr val="FF0000"/>
                </a:solidFill>
                <a:latin typeface="Times New Roman" pitchFamily="18" charset="0"/>
                <a:ea typeface="微软雅黑" pitchFamily="34" charset="-122"/>
                <a:cs typeface="Times New Roman" pitchFamily="18" charset="0"/>
              </a:rPr>
              <a:t>高校习惯于按指令办学。</a:t>
            </a:r>
            <a:endParaRPr lang="en-US" altLang="zh-CN" sz="4000" dirty="0" smtClean="0">
              <a:solidFill>
                <a:srgbClr val="FF0000"/>
              </a:solidFill>
              <a:latin typeface="Times New Roman" pitchFamily="18" charset="0"/>
              <a:ea typeface="微软雅黑" pitchFamily="34" charset="-122"/>
              <a:cs typeface="Times New Roman" pitchFamily="18" charset="0"/>
            </a:endParaRPr>
          </a:p>
          <a:p>
            <a:pPr>
              <a:lnSpc>
                <a:spcPct val="150000"/>
              </a:lnSpc>
            </a:pPr>
            <a:r>
              <a:rPr lang="zh-CN" altLang="en-US" sz="4000" dirty="0" smtClean="0">
                <a:solidFill>
                  <a:srgbClr val="FF0000"/>
                </a:solidFill>
                <a:latin typeface="Times New Roman" pitchFamily="18" charset="0"/>
                <a:ea typeface="微软雅黑" pitchFamily="34" charset="-122"/>
                <a:cs typeface="Times New Roman" pitchFamily="18" charset="0"/>
              </a:rPr>
              <a:t>高校目标大都含糊其词。</a:t>
            </a:r>
            <a:endParaRPr lang="en-US" altLang="zh-CN" sz="4000" dirty="0" smtClean="0">
              <a:solidFill>
                <a:srgbClr val="FF0000"/>
              </a:solidFill>
              <a:latin typeface="Times New Roman" pitchFamily="18" charset="0"/>
              <a:ea typeface="微软雅黑" pitchFamily="34" charset="-122"/>
              <a:cs typeface="Times New Roman" pitchFamily="18" charset="0"/>
            </a:endParaRPr>
          </a:p>
          <a:p>
            <a:pPr>
              <a:lnSpc>
                <a:spcPct val="150000"/>
              </a:lnSpc>
            </a:pPr>
            <a:r>
              <a:rPr lang="zh-CN" altLang="en-US" sz="4000" dirty="0" smtClean="0">
                <a:solidFill>
                  <a:srgbClr val="FF0000"/>
                </a:solidFill>
                <a:latin typeface="Times New Roman" pitchFamily="18" charset="0"/>
                <a:ea typeface="微软雅黑" pitchFamily="34" charset="-122"/>
                <a:cs typeface="Times New Roman" pitchFamily="18" charset="0"/>
              </a:rPr>
              <a:t>高校发展较为人为随意。</a:t>
            </a:r>
          </a:p>
          <a:p>
            <a:pPr>
              <a:lnSpc>
                <a:spcPct val="150000"/>
              </a:lnSpc>
              <a:buFontTx/>
              <a:buNone/>
            </a:pPr>
            <a:r>
              <a:rPr lang="zh-CN" altLang="en-US" sz="2400" dirty="0" smtClean="0">
                <a:latin typeface="Times New Roman" pitchFamily="18" charset="0"/>
                <a:ea typeface="微软雅黑" pitchFamily="34" charset="-122"/>
                <a:cs typeface="Times New Roman" pitchFamily="18" charset="0"/>
              </a:rPr>
              <a:t>	</a:t>
            </a:r>
            <a:endParaRPr lang="zh-CN" altLang="en-US" sz="2400" dirty="0" smtClean="0">
              <a:solidFill>
                <a:srgbClr val="CC0000"/>
              </a:solidFill>
              <a:latin typeface="Times New Roman" pitchFamily="18" charset="0"/>
              <a:ea typeface="微软雅黑" pitchFamily="34" charset="-122"/>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63688" y="692696"/>
            <a:ext cx="5986462" cy="849312"/>
          </a:xfrm>
        </p:spPr>
        <p:txBody>
          <a:bodyPr/>
          <a:lstStyle/>
          <a:p>
            <a:r>
              <a:rPr lang="en-US" altLang="zh-CN" sz="2000" dirty="0"/>
              <a:t>2015</a:t>
            </a:r>
            <a:r>
              <a:rPr lang="zh-CN" altLang="en-US" sz="2000" dirty="0"/>
              <a:t>年教育部学位办关于各学校学科评估分数统计</a:t>
            </a:r>
          </a:p>
        </p:txBody>
      </p:sp>
      <p:graphicFrame>
        <p:nvGraphicFramePr>
          <p:cNvPr id="10" name="内容占位符 9"/>
          <p:cNvGraphicFramePr>
            <a:graphicFrameLocks noGrp="1" noChangeAspect="1"/>
          </p:cNvGraphicFramePr>
          <p:nvPr>
            <p:ph idx="1"/>
          </p:nvPr>
        </p:nvGraphicFramePr>
        <p:xfrm>
          <a:off x="0" y="1484784"/>
          <a:ext cx="8676456" cy="5290946"/>
        </p:xfrm>
        <a:graphic>
          <a:graphicData uri="http://schemas.openxmlformats.org/presentationml/2006/ole">
            <p:oleObj spid="_x0000_s91138" name="文档" r:id="rId3" imgW="5917973" imgH="5067870" progId="">
              <p:embed/>
            </p:oleObj>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195736" y="1052736"/>
            <a:ext cx="5986462" cy="849312"/>
          </a:xfrm>
        </p:spPr>
        <p:txBody>
          <a:bodyPr/>
          <a:lstStyle/>
          <a:p>
            <a:r>
              <a:rPr lang="zh-CN" altLang="en-US" sz="2400" dirty="0"/>
              <a:t>杭州师范大学各学科的科研产出</a:t>
            </a:r>
            <a:r>
              <a:rPr lang="en-US" altLang="zh-CN" sz="2400" dirty="0"/>
              <a:t>(2005-</a:t>
            </a:r>
            <a:r>
              <a:rPr lang="zh-CN" altLang="en-US" sz="2400" dirty="0"/>
              <a:t>今</a:t>
            </a:r>
            <a:r>
              <a:rPr lang="en-US" altLang="zh-CN" sz="2400" dirty="0"/>
              <a:t>)</a:t>
            </a:r>
            <a:endParaRPr lang="zh-CN" altLang="en-US" sz="2400" dirty="0"/>
          </a:p>
        </p:txBody>
      </p:sp>
      <p:pic>
        <p:nvPicPr>
          <p:cNvPr id="6146"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31009" y="1916832"/>
            <a:ext cx="7848872" cy="46805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31640" y="1196752"/>
            <a:ext cx="7139508" cy="562322"/>
          </a:xfrm>
        </p:spPr>
        <p:txBody>
          <a:bodyPr/>
          <a:lstStyle/>
          <a:p>
            <a:r>
              <a:rPr lang="zh-CN" altLang="en-US" sz="2400" dirty="0"/>
              <a:t>杭州师范大学各学科的论文的总被引频次</a:t>
            </a:r>
            <a:r>
              <a:rPr lang="en-US" altLang="zh-CN" sz="2400" dirty="0"/>
              <a:t>(2005-</a:t>
            </a:r>
            <a:r>
              <a:rPr lang="zh-CN" altLang="en-US" sz="2400" dirty="0"/>
              <a:t>今</a:t>
            </a:r>
            <a:r>
              <a:rPr lang="en-US" altLang="zh-CN" sz="2400" dirty="0"/>
              <a:t>)</a:t>
            </a:r>
            <a:endParaRPr lang="zh-CN" altLang="en-US" sz="2400" dirty="0"/>
          </a:p>
        </p:txBody>
      </p:sp>
      <p:pic>
        <p:nvPicPr>
          <p:cNvPr id="7170"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916832"/>
            <a:ext cx="8388424" cy="47525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half" idx="2"/>
          </p:nvPr>
        </p:nvSpPr>
        <p:spPr>
          <a:xfrm>
            <a:off x="323528" y="1988840"/>
            <a:ext cx="3384376" cy="4137323"/>
          </a:xfrm>
        </p:spPr>
        <p:txBody>
          <a:bodyPr/>
          <a:lstStyle/>
          <a:p>
            <a:r>
              <a:rPr lang="zh-CN" altLang="en-US" sz="2000" b="1" dirty="0">
                <a:solidFill>
                  <a:srgbClr val="FF0000"/>
                </a:solidFill>
              </a:rPr>
              <a:t>学科潜力值</a:t>
            </a:r>
            <a:r>
              <a:rPr lang="zh-CN" altLang="en-US" sz="2000" b="1" dirty="0" smtClean="0">
                <a:solidFill>
                  <a:srgbClr val="FF0000"/>
                </a:solidFill>
              </a:rPr>
              <a:t>：</a:t>
            </a:r>
            <a:endParaRPr lang="en-US" altLang="zh-CN" sz="2000" b="1" dirty="0" smtClean="0">
              <a:solidFill>
                <a:srgbClr val="FF0000"/>
              </a:solidFill>
            </a:endParaRPr>
          </a:p>
          <a:p>
            <a:pPr algn="just"/>
            <a:r>
              <a:rPr lang="zh-CN" altLang="en-US" sz="2000" b="1" dirty="0" smtClean="0"/>
              <a:t>学科</a:t>
            </a:r>
            <a:r>
              <a:rPr lang="zh-CN" altLang="en-US" sz="2000" b="1" dirty="0"/>
              <a:t>潜力值表示高校该学科与进入世界</a:t>
            </a:r>
            <a:r>
              <a:rPr lang="en-US" altLang="zh-CN" sz="2000" b="1" dirty="0"/>
              <a:t>1%</a:t>
            </a:r>
            <a:r>
              <a:rPr lang="zh-CN" altLang="en-US" sz="2000" b="1" dirty="0"/>
              <a:t>机构的相对接近</a:t>
            </a:r>
            <a:r>
              <a:rPr lang="zh-CN" altLang="en-US" sz="2000" b="1" dirty="0" smtClean="0"/>
              <a:t>程度。计算</a:t>
            </a:r>
            <a:r>
              <a:rPr lang="zh-CN" altLang="en-US" sz="2000" b="1" dirty="0"/>
              <a:t>公式为：学科潜力值</a:t>
            </a:r>
            <a:r>
              <a:rPr lang="en-US" altLang="zh-CN" sz="2000" b="1" dirty="0"/>
              <a:t>=</a:t>
            </a:r>
            <a:r>
              <a:rPr lang="zh-CN" altLang="en-US" sz="2000" b="1" dirty="0"/>
              <a:t>该高校本期某学科的发文总被引次数</a:t>
            </a:r>
            <a:r>
              <a:rPr lang="en-US" altLang="zh-CN" sz="2000" b="1" dirty="0"/>
              <a:t>/</a:t>
            </a:r>
            <a:r>
              <a:rPr lang="zh-CN" altLang="en-US" sz="2000" b="1" dirty="0"/>
              <a:t>本期该学科进入世界</a:t>
            </a:r>
            <a:r>
              <a:rPr lang="en-US" altLang="zh-CN" sz="2000" b="1" dirty="0"/>
              <a:t>1%</a:t>
            </a:r>
            <a:r>
              <a:rPr lang="zh-CN" altLang="en-US" sz="2000" b="1" dirty="0"/>
              <a:t>排名最后一名机构的被引次数。进入世界</a:t>
            </a:r>
            <a:r>
              <a:rPr lang="en-US" altLang="zh-CN" sz="2000" b="1" dirty="0"/>
              <a:t>1%</a:t>
            </a:r>
            <a:r>
              <a:rPr lang="zh-CN" altLang="en-US" sz="2000" b="1" dirty="0"/>
              <a:t>排名最后一名机构的名称及被引次数并不固定，因此潜力值并不一定随学科发文总被引次数增加而变大。</a:t>
            </a:r>
          </a:p>
        </p:txBody>
      </p:sp>
      <p:pic>
        <p:nvPicPr>
          <p:cNvPr id="8194"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4211960" y="620688"/>
            <a:ext cx="4788024" cy="61206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矩形 4"/>
          <p:cNvSpPr/>
          <p:nvPr/>
        </p:nvSpPr>
        <p:spPr>
          <a:xfrm>
            <a:off x="4932040" y="260648"/>
            <a:ext cx="3326552" cy="369332"/>
          </a:xfrm>
          <a:prstGeom prst="rect">
            <a:avLst/>
          </a:prstGeom>
        </p:spPr>
        <p:txBody>
          <a:bodyPr wrap="none">
            <a:spAutoFit/>
          </a:bodyPr>
          <a:lstStyle/>
          <a:p>
            <a:r>
              <a:rPr lang="zh-CN" altLang="en-US" b="1" dirty="0">
                <a:solidFill>
                  <a:srgbClr val="FF0000"/>
                </a:solidFill>
              </a:rPr>
              <a:t>杭州师范大学</a:t>
            </a:r>
            <a:r>
              <a:rPr lang="en-US" altLang="zh-CN" b="1" dirty="0">
                <a:solidFill>
                  <a:srgbClr val="FF0000"/>
                </a:solidFill>
              </a:rPr>
              <a:t>ESI</a:t>
            </a:r>
            <a:r>
              <a:rPr lang="zh-CN" altLang="en-US" b="1" dirty="0">
                <a:solidFill>
                  <a:srgbClr val="FF0000"/>
                </a:solidFill>
              </a:rPr>
              <a:t>学科趋势预测</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3528" y="836712"/>
            <a:ext cx="8640960" cy="576063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1520" y="980728"/>
            <a:ext cx="8280920" cy="56166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29" name="Picture 2" descr="aaa"/>
          <p:cNvPicPr>
            <a:picLocks noChangeArrowheads="1"/>
          </p:cNvPicPr>
          <p:nvPr/>
        </p:nvPicPr>
        <p:blipFill>
          <a:blip r:embed="rId3" cstate="print">
            <a:clrChange>
              <a:clrFrom>
                <a:srgbClr val="FDFDFD"/>
              </a:clrFrom>
              <a:clrTo>
                <a:srgbClr val="FDFDFD">
                  <a:alpha val="0"/>
                </a:srgbClr>
              </a:clrTo>
            </a:clrChange>
          </a:blip>
          <a:srcRect/>
          <a:stretch>
            <a:fillRect/>
          </a:stretch>
        </p:blipFill>
        <p:spPr bwMode="auto">
          <a:xfrm>
            <a:off x="3995738" y="-27146"/>
            <a:ext cx="5148262" cy="6858000"/>
          </a:xfrm>
          <a:prstGeom prst="rect">
            <a:avLst/>
          </a:prstGeom>
          <a:noFill/>
          <a:ln w="9525">
            <a:noFill/>
            <a:miter lim="800000"/>
            <a:headEnd/>
            <a:tailEnd/>
          </a:ln>
        </p:spPr>
      </p:pic>
      <p:sp>
        <p:nvSpPr>
          <p:cNvPr id="124938" name="TextBox 10"/>
          <p:cNvSpPr txBox="1">
            <a:spLocks noChangeArrowheads="1"/>
          </p:cNvSpPr>
          <p:nvPr/>
        </p:nvSpPr>
        <p:spPr bwMode="auto">
          <a:xfrm>
            <a:off x="107499" y="928670"/>
            <a:ext cx="8424936" cy="4401205"/>
          </a:xfrm>
          <a:prstGeom prst="rect">
            <a:avLst/>
          </a:prstGeom>
          <a:noFill/>
          <a:ln w="9525">
            <a:noFill/>
            <a:miter lim="800000"/>
          </a:ln>
        </p:spPr>
        <p:txBody>
          <a:bodyPr wrap="square">
            <a:spAutoFit/>
          </a:bodyPr>
          <a:lstStyle/>
          <a:p>
            <a:pPr algn="ctr"/>
            <a:r>
              <a:rPr lang="zh-CN" altLang="en-US" sz="4000" b="1" dirty="0" smtClean="0">
                <a:ln w="22225">
                  <a:solidFill>
                    <a:schemeClr val="accent2"/>
                  </a:solidFill>
                  <a:prstDash val="solid"/>
                </a:ln>
                <a:solidFill>
                  <a:schemeClr val="accent2">
                    <a:lumMod val="40000"/>
                    <a:lumOff val="60000"/>
                  </a:schemeClr>
                </a:solidFill>
                <a:effectLst/>
                <a:latin typeface="Times New Roman" pitchFamily="18" charset="0"/>
                <a:ea typeface="微软雅黑" pitchFamily="34" charset="-122"/>
                <a:cs typeface="Times New Roman" pitchFamily="18" charset="0"/>
              </a:rPr>
              <a:t>与省内重点建设大学差距</a:t>
            </a:r>
            <a:endParaRPr lang="en-US" altLang="zh-CN" sz="4000" b="1" dirty="0" smtClean="0">
              <a:ln w="22225">
                <a:solidFill>
                  <a:schemeClr val="accent2"/>
                </a:solidFill>
                <a:prstDash val="solid"/>
              </a:ln>
              <a:solidFill>
                <a:schemeClr val="accent2">
                  <a:lumMod val="40000"/>
                  <a:lumOff val="60000"/>
                </a:schemeClr>
              </a:solidFill>
              <a:latin typeface="Times New Roman" pitchFamily="18" charset="0"/>
              <a:ea typeface="微软雅黑" pitchFamily="34" charset="-122"/>
              <a:cs typeface="Times New Roman" pitchFamily="18" charset="0"/>
            </a:endParaRPr>
          </a:p>
          <a:p>
            <a:endParaRPr lang="en-US" altLang="zh-CN" sz="4000" b="1" dirty="0" smtClean="0">
              <a:ln w="22225">
                <a:solidFill>
                  <a:schemeClr val="accent2"/>
                </a:solidFill>
                <a:prstDash val="solid"/>
              </a:ln>
              <a:solidFill>
                <a:srgbClr val="FF0000"/>
              </a:solidFill>
              <a:effectLst/>
              <a:latin typeface="Times New Roman" pitchFamily="18" charset="0"/>
              <a:ea typeface="微软雅黑" pitchFamily="34" charset="-122"/>
              <a:cs typeface="Times New Roman" pitchFamily="18" charset="0"/>
            </a:endParaRPr>
          </a:p>
          <a:p>
            <a:r>
              <a:rPr lang="zh-CN" altLang="en-US" sz="4000" b="1" dirty="0" smtClean="0">
                <a:ln w="22225">
                  <a:solidFill>
                    <a:schemeClr val="accent2"/>
                  </a:solidFill>
                  <a:prstDash val="solid"/>
                </a:ln>
                <a:solidFill>
                  <a:srgbClr val="FF0000"/>
                </a:solidFill>
                <a:effectLst/>
                <a:latin typeface="Times New Roman" pitchFamily="18" charset="0"/>
                <a:ea typeface="微软雅黑" pitchFamily="34" charset="-122"/>
                <a:cs typeface="Times New Roman" pitchFamily="18" charset="0"/>
              </a:rPr>
              <a:t>一、研究生规模小</a:t>
            </a:r>
            <a:endParaRPr lang="en-US" altLang="zh-CN" sz="4000" b="1" dirty="0" smtClean="0">
              <a:ln w="22225">
                <a:solidFill>
                  <a:schemeClr val="accent2"/>
                </a:solidFill>
                <a:prstDash val="solid"/>
              </a:ln>
              <a:solidFill>
                <a:srgbClr val="FF0000"/>
              </a:solidFill>
              <a:effectLst/>
              <a:latin typeface="Times New Roman" pitchFamily="18" charset="0"/>
              <a:ea typeface="微软雅黑" pitchFamily="34" charset="-122"/>
              <a:cs typeface="Times New Roman" pitchFamily="18" charset="0"/>
            </a:endParaRPr>
          </a:p>
          <a:p>
            <a:r>
              <a:rPr lang="zh-CN" altLang="en-US" sz="4000" b="1" dirty="0" smtClean="0">
                <a:ln w="22225">
                  <a:solidFill>
                    <a:schemeClr val="accent2"/>
                  </a:solidFill>
                  <a:prstDash val="solid"/>
                </a:ln>
                <a:solidFill>
                  <a:srgbClr val="FF0000"/>
                </a:solidFill>
                <a:latin typeface="Times New Roman" pitchFamily="18" charset="0"/>
                <a:ea typeface="微软雅黑" pitchFamily="34" charset="-122"/>
                <a:cs typeface="Times New Roman" pitchFamily="18" charset="0"/>
              </a:rPr>
              <a:t>二、省级以上科研平台少</a:t>
            </a:r>
            <a:endParaRPr lang="en-US" altLang="zh-CN" sz="4000" b="1" dirty="0" smtClean="0">
              <a:ln w="22225">
                <a:solidFill>
                  <a:schemeClr val="accent2"/>
                </a:solidFill>
                <a:prstDash val="solid"/>
              </a:ln>
              <a:solidFill>
                <a:srgbClr val="FF0000"/>
              </a:solidFill>
              <a:latin typeface="Times New Roman" pitchFamily="18" charset="0"/>
              <a:ea typeface="微软雅黑" pitchFamily="34" charset="-122"/>
              <a:cs typeface="Times New Roman" pitchFamily="18" charset="0"/>
            </a:endParaRPr>
          </a:p>
          <a:p>
            <a:r>
              <a:rPr lang="zh-CN" altLang="en-US" sz="4000" b="1" dirty="0" smtClean="0">
                <a:ln w="22225">
                  <a:solidFill>
                    <a:schemeClr val="accent2"/>
                  </a:solidFill>
                  <a:prstDash val="solid"/>
                </a:ln>
                <a:solidFill>
                  <a:srgbClr val="FF0000"/>
                </a:solidFill>
                <a:effectLst/>
                <a:latin typeface="Times New Roman" pitchFamily="18" charset="0"/>
                <a:ea typeface="微软雅黑" pitchFamily="34" charset="-122"/>
                <a:cs typeface="Times New Roman" pitchFamily="18" charset="0"/>
              </a:rPr>
              <a:t>三、科研重大项目数少</a:t>
            </a:r>
            <a:endParaRPr lang="en-US" altLang="zh-CN" sz="4000" b="1" dirty="0" smtClean="0">
              <a:ln w="22225">
                <a:solidFill>
                  <a:schemeClr val="accent2"/>
                </a:solidFill>
                <a:prstDash val="solid"/>
              </a:ln>
              <a:solidFill>
                <a:srgbClr val="FF0000"/>
              </a:solidFill>
              <a:effectLst/>
              <a:latin typeface="Times New Roman" pitchFamily="18" charset="0"/>
              <a:ea typeface="微软雅黑" pitchFamily="34" charset="-122"/>
              <a:cs typeface="Times New Roman" pitchFamily="18" charset="0"/>
            </a:endParaRPr>
          </a:p>
          <a:p>
            <a:r>
              <a:rPr lang="zh-CN" altLang="en-US" sz="4000" b="1" dirty="0" smtClean="0">
                <a:ln w="22225">
                  <a:solidFill>
                    <a:schemeClr val="accent2"/>
                  </a:solidFill>
                  <a:prstDash val="solid"/>
                </a:ln>
                <a:solidFill>
                  <a:srgbClr val="FF0000"/>
                </a:solidFill>
                <a:latin typeface="Times New Roman" pitchFamily="18" charset="0"/>
                <a:ea typeface="微软雅黑" pitchFamily="34" charset="-122"/>
                <a:cs typeface="Times New Roman" pitchFamily="18" charset="0"/>
              </a:rPr>
              <a:t>四、国家级科技奖为零</a:t>
            </a:r>
            <a:endParaRPr lang="en-US" altLang="zh-CN" sz="4000" b="1" dirty="0" smtClean="0">
              <a:ln w="22225">
                <a:solidFill>
                  <a:schemeClr val="accent2"/>
                </a:solidFill>
                <a:prstDash val="solid"/>
              </a:ln>
              <a:solidFill>
                <a:srgbClr val="FF0000"/>
              </a:solidFill>
              <a:latin typeface="Times New Roman" pitchFamily="18" charset="0"/>
              <a:ea typeface="微软雅黑" pitchFamily="34" charset="-122"/>
              <a:cs typeface="Times New Roman" pitchFamily="18" charset="0"/>
            </a:endParaRPr>
          </a:p>
          <a:p>
            <a:r>
              <a:rPr lang="zh-CN" altLang="en-US" sz="4000" b="1" dirty="0" smtClean="0">
                <a:ln w="22225">
                  <a:solidFill>
                    <a:schemeClr val="accent2"/>
                  </a:solidFill>
                  <a:prstDash val="solid"/>
                </a:ln>
                <a:solidFill>
                  <a:srgbClr val="FF0000"/>
                </a:solidFill>
                <a:effectLst/>
                <a:latin typeface="Times New Roman" pitchFamily="18" charset="0"/>
                <a:ea typeface="微软雅黑" pitchFamily="34" charset="-122"/>
                <a:cs typeface="Times New Roman" pitchFamily="18" charset="0"/>
              </a:rPr>
              <a:t>五、国家级学科、科研平台为零</a:t>
            </a:r>
            <a:endParaRPr lang="en-US" altLang="zh-CN" sz="4000" b="1" dirty="0" smtClean="0">
              <a:ln w="22225">
                <a:solidFill>
                  <a:schemeClr val="accent2"/>
                </a:solidFill>
                <a:prstDash val="solid"/>
              </a:ln>
              <a:solidFill>
                <a:srgbClr val="FF0000"/>
              </a:solidFill>
              <a:effectLst/>
              <a:latin typeface="Times New Roman" pitchFamily="18" charset="0"/>
              <a:ea typeface="微软雅黑" pitchFamily="34" charset="-122"/>
              <a:cs typeface="Times New Roman" pitchFamily="18" charset="0"/>
            </a:endParaRPr>
          </a:p>
        </p:txBody>
      </p:sp>
      <p:sp>
        <p:nvSpPr>
          <p:cNvPr id="124939" name="矩形 1"/>
          <p:cNvSpPr>
            <a:spLocks noChangeArrowheads="1"/>
          </p:cNvSpPr>
          <p:nvPr/>
        </p:nvSpPr>
        <p:spPr bwMode="auto">
          <a:xfrm>
            <a:off x="827405" y="836930"/>
            <a:ext cx="6480175" cy="61913"/>
          </a:xfrm>
          <a:prstGeom prst="rect">
            <a:avLst/>
          </a:prstGeom>
          <a:solidFill>
            <a:schemeClr val="bg1"/>
          </a:solidFill>
          <a:ln w="25400" algn="ctr">
            <a:noFill/>
            <a:round/>
            <a:tailEnd type="triangle" w="med" len="med"/>
          </a:ln>
        </p:spPr>
        <p:txBody>
          <a:bodyPr lIns="90000" tIns="46800" rIns="90000" bIns="46800">
            <a:spAutoFit/>
          </a:bodyPr>
          <a:lstStyle/>
          <a:p>
            <a:pPr algn="ctr"/>
            <a:endParaRPr lang="zh-CN" altLang="en-US" sz="2400" b="0">
              <a:solidFill>
                <a:schemeClr val="tx1"/>
              </a:solidFill>
              <a:ea typeface="黑体" pitchFamily="2" charset="-122"/>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29" name="Picture 2" descr="aaa"/>
          <p:cNvPicPr>
            <a:picLocks noChangeArrowheads="1"/>
          </p:cNvPicPr>
          <p:nvPr/>
        </p:nvPicPr>
        <p:blipFill>
          <a:blip r:embed="rId3" cstate="print">
            <a:clrChange>
              <a:clrFrom>
                <a:srgbClr val="FDFDFD"/>
              </a:clrFrom>
              <a:clrTo>
                <a:srgbClr val="FDFDFD">
                  <a:alpha val="0"/>
                </a:srgbClr>
              </a:clrTo>
            </a:clrChange>
          </a:blip>
          <a:srcRect/>
          <a:stretch>
            <a:fillRect/>
          </a:stretch>
        </p:blipFill>
        <p:spPr bwMode="auto">
          <a:xfrm>
            <a:off x="3995738" y="-27146"/>
            <a:ext cx="5148262" cy="6858000"/>
          </a:xfrm>
          <a:prstGeom prst="rect">
            <a:avLst/>
          </a:prstGeom>
          <a:noFill/>
          <a:ln w="9525">
            <a:noFill/>
            <a:miter lim="800000"/>
            <a:headEnd/>
            <a:tailEnd/>
          </a:ln>
        </p:spPr>
      </p:pic>
      <p:sp>
        <p:nvSpPr>
          <p:cNvPr id="124938" name="TextBox 10"/>
          <p:cNvSpPr txBox="1">
            <a:spLocks noChangeArrowheads="1"/>
          </p:cNvSpPr>
          <p:nvPr/>
        </p:nvSpPr>
        <p:spPr bwMode="auto">
          <a:xfrm>
            <a:off x="107499" y="2781533"/>
            <a:ext cx="8424936" cy="808990"/>
          </a:xfrm>
          <a:prstGeom prst="rect">
            <a:avLst/>
          </a:prstGeom>
          <a:noFill/>
          <a:ln w="9525">
            <a:noFill/>
            <a:miter lim="800000"/>
          </a:ln>
        </p:spPr>
        <p:txBody>
          <a:bodyPr wrap="square">
            <a:spAutoFit/>
          </a:bodyPr>
          <a:lstStyle/>
          <a:p>
            <a:pPr algn="ctr"/>
            <a:r>
              <a:rPr lang="zh-CN" altLang="en-US" sz="4400" b="1" dirty="0" smtClean="0">
                <a:solidFill>
                  <a:srgbClr val="C00000"/>
                </a:solidFill>
                <a:latin typeface="Times New Roman" pitchFamily="18" charset="0"/>
                <a:ea typeface="微软雅黑" pitchFamily="34" charset="-122"/>
                <a:cs typeface="Times New Roman" pitchFamily="18" charset="0"/>
              </a:rPr>
              <a:t>案例一：</a:t>
            </a:r>
            <a:r>
              <a:rPr lang="zh-CN" altLang="en-US" sz="4000" b="1" dirty="0" smtClean="0">
                <a:ln w="22225">
                  <a:solidFill>
                    <a:schemeClr val="accent2"/>
                  </a:solidFill>
                  <a:prstDash val="solid"/>
                </a:ln>
                <a:solidFill>
                  <a:schemeClr val="accent2">
                    <a:lumMod val="40000"/>
                    <a:lumOff val="60000"/>
                  </a:schemeClr>
                </a:solidFill>
                <a:effectLst/>
                <a:latin typeface="Times New Roman" pitchFamily="18" charset="0"/>
                <a:ea typeface="微软雅黑" pitchFamily="34" charset="-122"/>
                <a:cs typeface="Times New Roman" pitchFamily="18" charset="0"/>
              </a:rPr>
              <a:t>浙江师范大学指标</a:t>
            </a:r>
          </a:p>
        </p:txBody>
      </p:sp>
      <p:sp>
        <p:nvSpPr>
          <p:cNvPr id="124939" name="矩形 1"/>
          <p:cNvSpPr>
            <a:spLocks noChangeArrowheads="1"/>
          </p:cNvSpPr>
          <p:nvPr/>
        </p:nvSpPr>
        <p:spPr bwMode="auto">
          <a:xfrm>
            <a:off x="827405" y="836930"/>
            <a:ext cx="6480175" cy="61913"/>
          </a:xfrm>
          <a:prstGeom prst="rect">
            <a:avLst/>
          </a:prstGeom>
          <a:solidFill>
            <a:schemeClr val="bg1"/>
          </a:solidFill>
          <a:ln w="25400" algn="ctr">
            <a:noFill/>
            <a:round/>
            <a:tailEnd type="triangle" w="med" len="med"/>
          </a:ln>
        </p:spPr>
        <p:txBody>
          <a:bodyPr lIns="90000" tIns="46800" rIns="90000" bIns="46800">
            <a:spAutoFit/>
          </a:bodyPr>
          <a:lstStyle/>
          <a:p>
            <a:pPr algn="ctr"/>
            <a:endParaRPr lang="zh-CN" altLang="en-US" sz="2400" b="0">
              <a:solidFill>
                <a:schemeClr val="tx1"/>
              </a:solidFill>
              <a:ea typeface="黑体" pitchFamily="2" charset="-122"/>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968500" y="908685"/>
            <a:ext cx="6115685" cy="396240"/>
          </a:xfrm>
          <a:prstGeom prst="rect">
            <a:avLst/>
          </a:prstGeom>
          <a:noFill/>
        </p:spPr>
        <p:txBody>
          <a:bodyPr wrap="square" rtlCol="0">
            <a:spAutoFit/>
            <a:scene3d>
              <a:camera prst="orthographicFront"/>
              <a:lightRig rig="threePt" dir="t"/>
            </a:scene3d>
          </a:bodyPr>
          <a:lstStyle/>
          <a:p>
            <a:r>
              <a:rPr lang="zh-CN" altLang="en-US" sz="2000">
                <a:ln w="22225">
                  <a:solidFill>
                    <a:schemeClr val="accent2"/>
                  </a:solidFill>
                  <a:prstDash val="solid"/>
                </a:ln>
                <a:solidFill>
                  <a:schemeClr val="accent2">
                    <a:lumMod val="40000"/>
                    <a:lumOff val="60000"/>
                  </a:schemeClr>
                </a:solidFill>
                <a:effectLst/>
              </a:rPr>
              <a:t>浙师大事业发展重大突破性目标</a:t>
            </a:r>
            <a:r>
              <a:rPr lang="zh-CN" altLang="en-US" sz="2000">
                <a:ln w="22225">
                  <a:solidFill>
                    <a:schemeClr val="accent2"/>
                  </a:solidFill>
                  <a:prstDash val="solid"/>
                </a:ln>
                <a:solidFill>
                  <a:schemeClr val="accent2">
                    <a:lumMod val="40000"/>
                    <a:lumOff val="60000"/>
                  </a:schemeClr>
                </a:solidFill>
                <a:effectLst/>
                <a:latin typeface="宋体" charset="0"/>
                <a:ea typeface="宋体" charset="0"/>
              </a:rPr>
              <a:t>（</a:t>
            </a:r>
            <a:r>
              <a:rPr lang="en-US" altLang="zh-CN" sz="2000">
                <a:ln w="22225">
                  <a:solidFill>
                    <a:schemeClr val="accent2"/>
                  </a:solidFill>
                  <a:prstDash val="solid"/>
                </a:ln>
                <a:solidFill>
                  <a:schemeClr val="accent2">
                    <a:lumMod val="40000"/>
                    <a:lumOff val="60000"/>
                  </a:schemeClr>
                </a:solidFill>
                <a:effectLst/>
                <a:latin typeface="宋体" charset="0"/>
                <a:ea typeface="宋体" charset="0"/>
              </a:rPr>
              <a:t>2014.4-2018.4</a:t>
            </a:r>
            <a:r>
              <a:rPr lang="zh-CN" altLang="en-US" sz="2000">
                <a:ln w="22225">
                  <a:solidFill>
                    <a:schemeClr val="accent2"/>
                  </a:solidFill>
                  <a:prstDash val="solid"/>
                </a:ln>
                <a:solidFill>
                  <a:schemeClr val="accent2">
                    <a:lumMod val="40000"/>
                    <a:lumOff val="60000"/>
                  </a:schemeClr>
                </a:solidFill>
                <a:effectLst/>
                <a:latin typeface="宋体" charset="0"/>
                <a:ea typeface="宋体" charset="0"/>
              </a:rPr>
              <a:t>）</a:t>
            </a:r>
          </a:p>
        </p:txBody>
      </p:sp>
      <p:graphicFrame>
        <p:nvGraphicFramePr>
          <p:cNvPr id="4" name="表格 3"/>
          <p:cNvGraphicFramePr/>
          <p:nvPr/>
        </p:nvGraphicFramePr>
        <p:xfrm>
          <a:off x="859790" y="1290320"/>
          <a:ext cx="7343140" cy="5367020"/>
        </p:xfrm>
        <a:graphic>
          <a:graphicData uri="http://schemas.openxmlformats.org/drawingml/2006/table">
            <a:tbl>
              <a:tblPr firstRow="1" bandRow="1">
                <a:tableStyleId>{5C22544A-7EE6-4342-B048-85BDC9FD1C3A}</a:tableStyleId>
              </a:tblPr>
              <a:tblGrid>
                <a:gridCol w="1053465"/>
                <a:gridCol w="4751705"/>
                <a:gridCol w="1537970"/>
              </a:tblGrid>
              <a:tr h="378460">
                <a:tc>
                  <a:txBody>
                    <a:bodyPr/>
                    <a:lstStyle/>
                    <a:p>
                      <a:pPr algn="ctr">
                        <a:buNone/>
                      </a:pPr>
                      <a:r>
                        <a:rPr lang="zh-CN" dirty="0">
                          <a:solidFill>
                            <a:schemeClr val="tx1"/>
                          </a:solidFill>
                        </a:rPr>
                        <a:t>序号</a:t>
                      </a:r>
                    </a:p>
                  </a:txBody>
                  <a:tcPr/>
                </a:tc>
                <a:tc>
                  <a:txBody>
                    <a:bodyPr/>
                    <a:lstStyle/>
                    <a:p>
                      <a:pPr algn="ctr">
                        <a:buNone/>
                      </a:pPr>
                      <a:r>
                        <a:rPr lang="zh-CN">
                          <a:solidFill>
                            <a:schemeClr val="tx1"/>
                          </a:solidFill>
                        </a:rPr>
                        <a:t>核心指标</a:t>
                      </a:r>
                    </a:p>
                  </a:txBody>
                  <a:tcPr/>
                </a:tc>
                <a:tc>
                  <a:txBody>
                    <a:bodyPr/>
                    <a:lstStyle/>
                    <a:p>
                      <a:pPr algn="ctr">
                        <a:buNone/>
                      </a:pPr>
                      <a:r>
                        <a:rPr lang="zh-CN">
                          <a:solidFill>
                            <a:schemeClr val="tx1"/>
                          </a:solidFill>
                        </a:rPr>
                        <a:t>目标</a:t>
                      </a:r>
                    </a:p>
                  </a:txBody>
                  <a:tcPr/>
                </a:tc>
              </a:tr>
              <a:tr h="389890">
                <a:tc>
                  <a:txBody>
                    <a:bodyPr/>
                    <a:lstStyle/>
                    <a:p>
                      <a:pPr algn="ctr">
                        <a:buNone/>
                      </a:pPr>
                      <a:r>
                        <a:rPr lang="en-US" sz="1400">
                          <a:latin typeface="宋体" charset="0"/>
                          <a:ea typeface="宋体" charset="0"/>
                        </a:rPr>
                        <a:t>1</a:t>
                      </a:r>
                    </a:p>
                  </a:txBody>
                  <a:tcPr/>
                </a:tc>
                <a:tc>
                  <a:txBody>
                    <a:bodyPr/>
                    <a:lstStyle/>
                    <a:p>
                      <a:pPr>
                        <a:buNone/>
                      </a:pPr>
                      <a:r>
                        <a:rPr sz="1400">
                          <a:latin typeface="宋体" charset="0"/>
                          <a:ea typeface="宋体" charset="0"/>
                        </a:rPr>
                        <a:t>国家重点学科（含培育）（个）</a:t>
                      </a:r>
                    </a:p>
                  </a:txBody>
                  <a:tcPr/>
                </a:tc>
                <a:tc>
                  <a:txBody>
                    <a:bodyPr/>
                    <a:lstStyle/>
                    <a:p>
                      <a:pPr algn="ctr">
                        <a:buNone/>
                      </a:pPr>
                      <a:r>
                        <a:rPr sz="1400">
                          <a:latin typeface="宋体" charset="0"/>
                          <a:ea typeface="宋体" charset="0"/>
                        </a:rPr>
                        <a:t>1</a:t>
                      </a:r>
                    </a:p>
                  </a:txBody>
                  <a:tcPr/>
                </a:tc>
              </a:tr>
              <a:tr h="518160">
                <a:tc>
                  <a:txBody>
                    <a:bodyPr/>
                    <a:lstStyle/>
                    <a:p>
                      <a:pPr algn="ctr">
                        <a:buNone/>
                      </a:pPr>
                      <a:r>
                        <a:rPr lang="en-US" sz="1400">
                          <a:latin typeface="宋体" charset="0"/>
                          <a:ea typeface="宋体" charset="0"/>
                        </a:rPr>
                        <a:t>2</a:t>
                      </a:r>
                    </a:p>
                  </a:txBody>
                  <a:tcPr/>
                </a:tc>
                <a:tc>
                  <a:txBody>
                    <a:bodyPr/>
                    <a:lstStyle/>
                    <a:p>
                      <a:pPr>
                        <a:buNone/>
                      </a:pPr>
                      <a:r>
                        <a:rPr sz="1400">
                          <a:latin typeface="宋体" charset="0"/>
                          <a:ea typeface="宋体" charset="0"/>
                        </a:rPr>
                        <a:t>国家重点实验室、国家工程研究中心、国家工程实验室或国家工程技术研究中心（个）</a:t>
                      </a:r>
                    </a:p>
                  </a:txBody>
                  <a:tcPr/>
                </a:tc>
                <a:tc>
                  <a:txBody>
                    <a:bodyPr/>
                    <a:lstStyle/>
                    <a:p>
                      <a:pPr algn="ctr">
                        <a:buNone/>
                      </a:pPr>
                      <a:r>
                        <a:rPr sz="1400">
                          <a:latin typeface="宋体" charset="0"/>
                          <a:ea typeface="宋体" charset="0"/>
                        </a:rPr>
                        <a:t>1</a:t>
                      </a:r>
                    </a:p>
                  </a:txBody>
                  <a:tcPr/>
                </a:tc>
              </a:tr>
              <a:tr h="518160">
                <a:tc>
                  <a:txBody>
                    <a:bodyPr/>
                    <a:lstStyle/>
                    <a:p>
                      <a:pPr algn="ctr">
                        <a:buNone/>
                      </a:pPr>
                      <a:r>
                        <a:rPr lang="en-US" sz="1400">
                          <a:latin typeface="宋体" charset="0"/>
                          <a:ea typeface="宋体" charset="0"/>
                        </a:rPr>
                        <a:t>3</a:t>
                      </a:r>
                    </a:p>
                  </a:txBody>
                  <a:tcPr/>
                </a:tc>
                <a:tc>
                  <a:txBody>
                    <a:bodyPr/>
                    <a:lstStyle/>
                    <a:p>
                      <a:pPr>
                        <a:buNone/>
                      </a:pPr>
                      <a:r>
                        <a:rPr sz="1400" dirty="0" err="1">
                          <a:latin typeface="宋体" charset="0"/>
                          <a:ea typeface="宋体" charset="0"/>
                        </a:rPr>
                        <a:t>教育部人文社科重点研究基地或中国特色新型高校智库（个</a:t>
                      </a:r>
                      <a:r>
                        <a:rPr sz="1400" dirty="0">
                          <a:latin typeface="宋体" charset="0"/>
                          <a:ea typeface="宋体" charset="0"/>
                        </a:rPr>
                        <a:t>）</a:t>
                      </a:r>
                    </a:p>
                  </a:txBody>
                  <a:tcPr/>
                </a:tc>
                <a:tc>
                  <a:txBody>
                    <a:bodyPr/>
                    <a:lstStyle/>
                    <a:p>
                      <a:pPr algn="ctr">
                        <a:buNone/>
                      </a:pPr>
                      <a:r>
                        <a:rPr sz="1400">
                          <a:latin typeface="宋体" charset="0"/>
                          <a:ea typeface="宋体" charset="0"/>
                        </a:rPr>
                        <a:t>1</a:t>
                      </a:r>
                    </a:p>
                  </a:txBody>
                  <a:tcPr/>
                </a:tc>
              </a:tr>
              <a:tr h="436880">
                <a:tc>
                  <a:txBody>
                    <a:bodyPr/>
                    <a:lstStyle/>
                    <a:p>
                      <a:pPr algn="ctr">
                        <a:buNone/>
                      </a:pPr>
                      <a:r>
                        <a:rPr lang="en-US" sz="1400">
                          <a:latin typeface="宋体" charset="0"/>
                          <a:ea typeface="宋体" charset="0"/>
                        </a:rPr>
                        <a:t>4</a:t>
                      </a:r>
                    </a:p>
                  </a:txBody>
                  <a:tcPr/>
                </a:tc>
                <a:tc>
                  <a:txBody>
                    <a:bodyPr/>
                    <a:lstStyle/>
                    <a:p>
                      <a:pPr>
                        <a:buNone/>
                      </a:pPr>
                      <a:r>
                        <a:rPr sz="1400">
                          <a:latin typeface="宋体" charset="0"/>
                          <a:ea typeface="宋体" charset="0"/>
                        </a:rPr>
                        <a:t>国家级教学创新团队（个）</a:t>
                      </a:r>
                    </a:p>
                  </a:txBody>
                  <a:tcPr/>
                </a:tc>
                <a:tc>
                  <a:txBody>
                    <a:bodyPr/>
                    <a:lstStyle/>
                    <a:p>
                      <a:pPr algn="ctr">
                        <a:buNone/>
                      </a:pPr>
                      <a:r>
                        <a:rPr sz="1400">
                          <a:latin typeface="宋体" charset="0"/>
                          <a:ea typeface="宋体" charset="0"/>
                        </a:rPr>
                        <a:t>1</a:t>
                      </a:r>
                    </a:p>
                  </a:txBody>
                  <a:tcPr/>
                </a:tc>
              </a:tr>
              <a:tr h="390525">
                <a:tc>
                  <a:txBody>
                    <a:bodyPr/>
                    <a:lstStyle/>
                    <a:p>
                      <a:pPr algn="ctr">
                        <a:buNone/>
                      </a:pPr>
                      <a:r>
                        <a:rPr lang="en-US" sz="1400">
                          <a:latin typeface="宋体" charset="0"/>
                          <a:ea typeface="宋体" charset="0"/>
                        </a:rPr>
                        <a:t>5</a:t>
                      </a:r>
                    </a:p>
                  </a:txBody>
                  <a:tcPr/>
                </a:tc>
                <a:tc>
                  <a:txBody>
                    <a:bodyPr/>
                    <a:lstStyle/>
                    <a:p>
                      <a:pPr>
                        <a:buNone/>
                      </a:pPr>
                      <a:r>
                        <a:rPr sz="1400">
                          <a:latin typeface="宋体" charset="0"/>
                          <a:ea typeface="宋体" charset="0"/>
                        </a:rPr>
                        <a:t>国家级教学名师（个）</a:t>
                      </a:r>
                    </a:p>
                  </a:txBody>
                  <a:tcPr/>
                </a:tc>
                <a:tc>
                  <a:txBody>
                    <a:bodyPr/>
                    <a:lstStyle/>
                    <a:p>
                      <a:pPr algn="ctr">
                        <a:buNone/>
                      </a:pPr>
                      <a:r>
                        <a:rPr sz="1400">
                          <a:latin typeface="宋体" charset="0"/>
                          <a:ea typeface="宋体" charset="0"/>
                        </a:rPr>
                        <a:t>1</a:t>
                      </a:r>
                    </a:p>
                  </a:txBody>
                  <a:tcPr/>
                </a:tc>
              </a:tr>
              <a:tr h="389890">
                <a:tc>
                  <a:txBody>
                    <a:bodyPr/>
                    <a:lstStyle/>
                    <a:p>
                      <a:pPr algn="ctr">
                        <a:buNone/>
                      </a:pPr>
                      <a:r>
                        <a:rPr lang="en-US" sz="1400">
                          <a:latin typeface="宋体" charset="0"/>
                          <a:ea typeface="宋体" charset="0"/>
                        </a:rPr>
                        <a:t>6</a:t>
                      </a:r>
                    </a:p>
                  </a:txBody>
                  <a:tcPr/>
                </a:tc>
                <a:tc>
                  <a:txBody>
                    <a:bodyPr/>
                    <a:lstStyle/>
                    <a:p>
                      <a:pPr>
                        <a:buNone/>
                      </a:pPr>
                      <a:r>
                        <a:rPr sz="1400">
                          <a:latin typeface="宋体" charset="0"/>
                          <a:ea typeface="宋体" charset="0"/>
                        </a:rPr>
                        <a:t>国家教学成果奖一等奖（项）</a:t>
                      </a:r>
                    </a:p>
                  </a:txBody>
                  <a:tcPr/>
                </a:tc>
                <a:tc>
                  <a:txBody>
                    <a:bodyPr/>
                    <a:lstStyle/>
                    <a:p>
                      <a:pPr algn="ctr">
                        <a:buNone/>
                      </a:pPr>
                      <a:r>
                        <a:rPr sz="1400">
                          <a:latin typeface="宋体" charset="0"/>
                          <a:ea typeface="宋体" charset="0"/>
                        </a:rPr>
                        <a:t>1</a:t>
                      </a:r>
                    </a:p>
                  </a:txBody>
                  <a:tcPr/>
                </a:tc>
              </a:tr>
              <a:tr h="391795">
                <a:tc>
                  <a:txBody>
                    <a:bodyPr/>
                    <a:lstStyle/>
                    <a:p>
                      <a:pPr algn="ctr">
                        <a:buNone/>
                      </a:pPr>
                      <a:r>
                        <a:rPr lang="en-US" sz="1400">
                          <a:latin typeface="宋体" charset="0"/>
                          <a:ea typeface="宋体" charset="0"/>
                        </a:rPr>
                        <a:t>7</a:t>
                      </a:r>
                    </a:p>
                  </a:txBody>
                  <a:tcPr/>
                </a:tc>
                <a:tc>
                  <a:txBody>
                    <a:bodyPr/>
                    <a:lstStyle/>
                    <a:p>
                      <a:pPr>
                        <a:buNone/>
                      </a:pPr>
                      <a:r>
                        <a:rPr sz="1400">
                          <a:latin typeface="宋体" charset="0"/>
                          <a:ea typeface="宋体" charset="0"/>
                        </a:rPr>
                        <a:t>引进或培育全职两院院士（人）</a:t>
                      </a:r>
                    </a:p>
                  </a:txBody>
                  <a:tcPr/>
                </a:tc>
                <a:tc>
                  <a:txBody>
                    <a:bodyPr/>
                    <a:lstStyle/>
                    <a:p>
                      <a:pPr algn="ctr">
                        <a:buNone/>
                      </a:pPr>
                      <a:r>
                        <a:rPr sz="1400">
                          <a:latin typeface="宋体" charset="0"/>
                          <a:ea typeface="宋体" charset="0"/>
                        </a:rPr>
                        <a:t>+1</a:t>
                      </a:r>
                    </a:p>
                  </a:txBody>
                  <a:tcPr/>
                </a:tc>
              </a:tr>
              <a:tr h="389890">
                <a:tc>
                  <a:txBody>
                    <a:bodyPr/>
                    <a:lstStyle/>
                    <a:p>
                      <a:pPr algn="ctr">
                        <a:buNone/>
                      </a:pPr>
                      <a:r>
                        <a:rPr lang="en-US" sz="1400">
                          <a:latin typeface="宋体" charset="0"/>
                          <a:ea typeface="宋体" charset="0"/>
                        </a:rPr>
                        <a:t>8</a:t>
                      </a:r>
                    </a:p>
                  </a:txBody>
                  <a:tcPr/>
                </a:tc>
                <a:tc>
                  <a:txBody>
                    <a:bodyPr/>
                    <a:lstStyle/>
                    <a:p>
                      <a:pPr>
                        <a:buNone/>
                      </a:pPr>
                      <a:r>
                        <a:rPr sz="1400" dirty="0" err="1">
                          <a:latin typeface="宋体" charset="0"/>
                          <a:ea typeface="宋体" charset="0"/>
                        </a:rPr>
                        <a:t>专业学位博士点（个</a:t>
                      </a:r>
                      <a:r>
                        <a:rPr sz="1400" dirty="0">
                          <a:latin typeface="宋体" charset="0"/>
                          <a:ea typeface="宋体" charset="0"/>
                        </a:rPr>
                        <a:t>）</a:t>
                      </a:r>
                    </a:p>
                  </a:txBody>
                  <a:tcPr/>
                </a:tc>
                <a:tc>
                  <a:txBody>
                    <a:bodyPr/>
                    <a:lstStyle/>
                    <a:p>
                      <a:pPr algn="ctr">
                        <a:buNone/>
                      </a:pPr>
                      <a:r>
                        <a:rPr sz="1400">
                          <a:latin typeface="宋体" charset="0"/>
                          <a:ea typeface="宋体" charset="0"/>
                        </a:rPr>
                        <a:t>1</a:t>
                      </a:r>
                    </a:p>
                  </a:txBody>
                  <a:tcPr/>
                </a:tc>
              </a:tr>
              <a:tr h="390525">
                <a:tc>
                  <a:txBody>
                    <a:bodyPr/>
                    <a:lstStyle/>
                    <a:p>
                      <a:pPr algn="ctr">
                        <a:buNone/>
                      </a:pPr>
                      <a:r>
                        <a:rPr lang="en-US" sz="1400">
                          <a:latin typeface="宋体" charset="0"/>
                          <a:ea typeface="宋体" charset="0"/>
                        </a:rPr>
                        <a:t>9</a:t>
                      </a:r>
                    </a:p>
                  </a:txBody>
                  <a:tcPr/>
                </a:tc>
                <a:tc>
                  <a:txBody>
                    <a:bodyPr/>
                    <a:lstStyle/>
                    <a:p>
                      <a:pPr>
                        <a:buNone/>
                      </a:pPr>
                      <a:r>
                        <a:rPr sz="1400">
                          <a:latin typeface="宋体" charset="0"/>
                          <a:ea typeface="宋体" charset="0"/>
                        </a:rPr>
                        <a:t>博士后流动站（个）</a:t>
                      </a:r>
                    </a:p>
                  </a:txBody>
                  <a:tcPr/>
                </a:tc>
                <a:tc>
                  <a:txBody>
                    <a:bodyPr/>
                    <a:lstStyle/>
                    <a:p>
                      <a:pPr algn="ctr">
                        <a:buNone/>
                      </a:pPr>
                      <a:r>
                        <a:rPr sz="1400">
                          <a:latin typeface="宋体" charset="0"/>
                          <a:ea typeface="宋体" charset="0"/>
                        </a:rPr>
                        <a:t>1</a:t>
                      </a:r>
                    </a:p>
                  </a:txBody>
                  <a:tcPr/>
                </a:tc>
              </a:tr>
              <a:tr h="391160">
                <a:tc>
                  <a:txBody>
                    <a:bodyPr/>
                    <a:lstStyle/>
                    <a:p>
                      <a:pPr algn="ctr">
                        <a:buNone/>
                      </a:pPr>
                      <a:r>
                        <a:rPr lang="en-US" sz="1400">
                          <a:latin typeface="宋体" charset="0"/>
                          <a:ea typeface="宋体" charset="0"/>
                        </a:rPr>
                        <a:t>10</a:t>
                      </a:r>
                    </a:p>
                  </a:txBody>
                  <a:tcPr/>
                </a:tc>
                <a:tc>
                  <a:txBody>
                    <a:bodyPr/>
                    <a:lstStyle/>
                    <a:p>
                      <a:pPr>
                        <a:buNone/>
                      </a:pPr>
                      <a:r>
                        <a:rPr sz="1400">
                          <a:latin typeface="宋体" charset="0"/>
                          <a:ea typeface="宋体" charset="0"/>
                        </a:rPr>
                        <a:t>国家科学技术奖（项）</a:t>
                      </a:r>
                    </a:p>
                  </a:txBody>
                  <a:tcPr/>
                </a:tc>
                <a:tc>
                  <a:txBody>
                    <a:bodyPr/>
                    <a:lstStyle/>
                    <a:p>
                      <a:pPr algn="ctr">
                        <a:buNone/>
                      </a:pPr>
                      <a:r>
                        <a:rPr sz="1400">
                          <a:latin typeface="宋体" charset="0"/>
                          <a:ea typeface="宋体" charset="0"/>
                        </a:rPr>
                        <a:t>1</a:t>
                      </a:r>
                    </a:p>
                  </a:txBody>
                  <a:tcPr/>
                </a:tc>
              </a:tr>
              <a:tr h="391160">
                <a:tc>
                  <a:txBody>
                    <a:bodyPr/>
                    <a:lstStyle/>
                    <a:p>
                      <a:pPr algn="ctr">
                        <a:buNone/>
                      </a:pPr>
                      <a:r>
                        <a:rPr lang="en-US" sz="1400">
                          <a:latin typeface="宋体" charset="0"/>
                          <a:ea typeface="宋体" charset="0"/>
                        </a:rPr>
                        <a:t>11</a:t>
                      </a:r>
                    </a:p>
                  </a:txBody>
                  <a:tcPr/>
                </a:tc>
                <a:tc>
                  <a:txBody>
                    <a:bodyPr/>
                    <a:lstStyle/>
                    <a:p>
                      <a:pPr>
                        <a:buNone/>
                      </a:pPr>
                      <a:r>
                        <a:rPr sz="1400">
                          <a:latin typeface="宋体" charset="0"/>
                          <a:ea typeface="宋体" charset="0"/>
                        </a:rPr>
                        <a:t>国家级“2011协同创新中心”（个）</a:t>
                      </a:r>
                    </a:p>
                  </a:txBody>
                  <a:tcPr/>
                </a:tc>
                <a:tc>
                  <a:txBody>
                    <a:bodyPr/>
                    <a:lstStyle/>
                    <a:p>
                      <a:pPr algn="ctr">
                        <a:buNone/>
                      </a:pPr>
                      <a:r>
                        <a:rPr sz="1400">
                          <a:latin typeface="宋体" charset="0"/>
                          <a:ea typeface="宋体" charset="0"/>
                        </a:rPr>
                        <a:t>1</a:t>
                      </a:r>
                    </a:p>
                  </a:txBody>
                  <a:tcPr/>
                </a:tc>
              </a:tr>
              <a:tr h="390525">
                <a:tc>
                  <a:txBody>
                    <a:bodyPr/>
                    <a:lstStyle/>
                    <a:p>
                      <a:pPr algn="ctr">
                        <a:buNone/>
                      </a:pPr>
                      <a:r>
                        <a:rPr lang="en-US" sz="1400">
                          <a:latin typeface="宋体" charset="0"/>
                          <a:ea typeface="宋体" charset="0"/>
                        </a:rPr>
                        <a:t>12</a:t>
                      </a:r>
                    </a:p>
                  </a:txBody>
                  <a:tcPr/>
                </a:tc>
                <a:tc>
                  <a:txBody>
                    <a:bodyPr/>
                    <a:lstStyle/>
                    <a:p>
                      <a:pPr>
                        <a:buNone/>
                      </a:pPr>
                      <a:r>
                        <a:rPr sz="1400">
                          <a:latin typeface="宋体" charset="0"/>
                          <a:ea typeface="宋体" charset="0"/>
                        </a:rPr>
                        <a:t>省部共建单位</a:t>
                      </a:r>
                    </a:p>
                  </a:txBody>
                  <a:tcPr/>
                </a:tc>
                <a:tc>
                  <a:txBody>
                    <a:bodyPr/>
                    <a:lstStyle/>
                    <a:p>
                      <a:pPr algn="ctr">
                        <a:buNone/>
                      </a:pPr>
                      <a:endParaRPr sz="1400">
                        <a:latin typeface="宋体" charset="0"/>
                        <a:ea typeface="宋体" charset="0"/>
                      </a:endParaRPr>
                    </a:p>
                  </a:txBody>
                  <a:tcPr/>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763395" y="836930"/>
            <a:ext cx="6115685" cy="396240"/>
          </a:xfrm>
          <a:prstGeom prst="rect">
            <a:avLst/>
          </a:prstGeom>
          <a:noFill/>
        </p:spPr>
        <p:txBody>
          <a:bodyPr wrap="square" rtlCol="0">
            <a:spAutoFit/>
            <a:scene3d>
              <a:camera prst="orthographicFront"/>
              <a:lightRig rig="threePt" dir="t"/>
            </a:scene3d>
          </a:bodyPr>
          <a:lstStyle/>
          <a:p>
            <a:r>
              <a:rPr lang="zh-CN" altLang="en-US" sz="2000">
                <a:ln w="22225">
                  <a:solidFill>
                    <a:schemeClr val="accent2"/>
                  </a:solidFill>
                  <a:prstDash val="solid"/>
                </a:ln>
                <a:solidFill>
                  <a:schemeClr val="accent2">
                    <a:lumMod val="40000"/>
                    <a:lumOff val="60000"/>
                  </a:schemeClr>
                </a:solidFill>
                <a:effectLst/>
              </a:rPr>
              <a:t>浙师大事业发展重要基础性目标</a:t>
            </a:r>
            <a:r>
              <a:rPr lang="zh-CN" altLang="en-US" sz="2000">
                <a:ln w="22225">
                  <a:solidFill>
                    <a:schemeClr val="accent2"/>
                  </a:solidFill>
                  <a:prstDash val="solid"/>
                </a:ln>
                <a:solidFill>
                  <a:schemeClr val="accent2">
                    <a:lumMod val="40000"/>
                    <a:lumOff val="60000"/>
                  </a:schemeClr>
                </a:solidFill>
                <a:effectLst/>
                <a:latin typeface="宋体" charset="0"/>
                <a:ea typeface="宋体" charset="0"/>
              </a:rPr>
              <a:t>（</a:t>
            </a:r>
            <a:r>
              <a:rPr lang="en-US" altLang="zh-CN" sz="2000">
                <a:ln w="22225">
                  <a:solidFill>
                    <a:schemeClr val="accent2"/>
                  </a:solidFill>
                  <a:prstDash val="solid"/>
                </a:ln>
                <a:solidFill>
                  <a:schemeClr val="accent2">
                    <a:lumMod val="40000"/>
                    <a:lumOff val="60000"/>
                  </a:schemeClr>
                </a:solidFill>
                <a:effectLst/>
                <a:latin typeface="宋体" charset="0"/>
                <a:ea typeface="宋体" charset="0"/>
              </a:rPr>
              <a:t>2014.4-2018.4</a:t>
            </a:r>
            <a:r>
              <a:rPr lang="zh-CN" altLang="en-US" sz="2000">
                <a:ln w="22225">
                  <a:solidFill>
                    <a:schemeClr val="accent2"/>
                  </a:solidFill>
                  <a:prstDash val="solid"/>
                </a:ln>
                <a:solidFill>
                  <a:schemeClr val="accent2">
                    <a:lumMod val="40000"/>
                    <a:lumOff val="60000"/>
                  </a:schemeClr>
                </a:solidFill>
                <a:effectLst/>
                <a:latin typeface="宋体" charset="0"/>
                <a:ea typeface="宋体" charset="0"/>
              </a:rPr>
              <a:t>）</a:t>
            </a:r>
          </a:p>
        </p:txBody>
      </p:sp>
      <p:graphicFrame>
        <p:nvGraphicFramePr>
          <p:cNvPr id="4" name="表格 3"/>
          <p:cNvGraphicFramePr/>
          <p:nvPr/>
        </p:nvGraphicFramePr>
        <p:xfrm>
          <a:off x="859790" y="1290955"/>
          <a:ext cx="7343140" cy="4958715"/>
        </p:xfrm>
        <a:graphic>
          <a:graphicData uri="http://schemas.openxmlformats.org/drawingml/2006/table">
            <a:tbl>
              <a:tblPr firstRow="1" bandRow="1">
                <a:effectLst/>
                <a:tableStyleId>{5940675A-B579-460E-94D1-54222C63F5DA}</a:tableStyleId>
              </a:tblPr>
              <a:tblGrid>
                <a:gridCol w="1053465"/>
                <a:gridCol w="4751705"/>
                <a:gridCol w="1537970"/>
              </a:tblGrid>
              <a:tr h="373380">
                <a:tc>
                  <a:txBody>
                    <a:bodyPr/>
                    <a:lstStyle/>
                    <a:p>
                      <a:pPr algn="ctr">
                        <a:buNone/>
                      </a:pPr>
                      <a:r>
                        <a:rPr lang="zh-CN">
                          <a:solidFill>
                            <a:schemeClr val="tx1"/>
                          </a:solidFill>
                        </a:rPr>
                        <a:t>序号</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solidFill>
                      <a:srgbClr val="BBE0E3"/>
                    </a:solidFill>
                  </a:tcPr>
                </a:tc>
                <a:tc>
                  <a:txBody>
                    <a:bodyPr/>
                    <a:lstStyle/>
                    <a:p>
                      <a:pPr algn="ctr">
                        <a:buNone/>
                      </a:pPr>
                      <a:r>
                        <a:rPr lang="zh-CN">
                          <a:solidFill>
                            <a:schemeClr val="tx1"/>
                          </a:solidFill>
                        </a:rPr>
                        <a:t>核心指标</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solidFill>
                      <a:srgbClr val="BBE0E3"/>
                    </a:solidFill>
                  </a:tcPr>
                </a:tc>
                <a:tc>
                  <a:txBody>
                    <a:bodyPr/>
                    <a:lstStyle/>
                    <a:p>
                      <a:pPr algn="ctr">
                        <a:buNone/>
                      </a:pPr>
                      <a:r>
                        <a:rPr lang="zh-CN">
                          <a:solidFill>
                            <a:schemeClr val="tx1"/>
                          </a:solidFill>
                        </a:rPr>
                        <a:t>目标</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solidFill>
                      <a:srgbClr val="BBE0E3"/>
                    </a:solidFill>
                  </a:tcPr>
                </a:tc>
              </a:tr>
              <a:tr h="384175">
                <a:tc>
                  <a:txBody>
                    <a:bodyPr/>
                    <a:lstStyle/>
                    <a:p>
                      <a:pPr algn="ctr">
                        <a:buNone/>
                      </a:pPr>
                      <a:r>
                        <a:rPr lang="en-US" sz="1600">
                          <a:latin typeface="宋体" charset="0"/>
                          <a:ea typeface="宋体" charset="0"/>
                        </a:rPr>
                        <a:t>1</a:t>
                      </a:r>
                    </a:p>
                  </a:txBody>
                  <a:tcPr>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mpd="sng">
                      <a:solidFill>
                        <a:srgbClr val="FFFFFF"/>
                      </a:solidFill>
                    </a:lnB>
                    <a:solidFill>
                      <a:srgbClr val="BBE0E3">
                        <a:tint val="40000"/>
                      </a:srgbClr>
                    </a:solidFill>
                  </a:tcPr>
                </a:tc>
                <a:tc>
                  <a:txBody>
                    <a:bodyPr/>
                    <a:lstStyle/>
                    <a:p>
                      <a:pPr>
                        <a:buNone/>
                      </a:pPr>
                      <a:r>
                        <a:rPr sz="1600">
                          <a:latin typeface="宋体" charset="0"/>
                          <a:ea typeface="宋体" charset="0"/>
                        </a:rPr>
                        <a:t>研本比</a:t>
                      </a:r>
                    </a:p>
                  </a:txBody>
                  <a:tcPr>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mpd="sng">
                      <a:solidFill>
                        <a:srgbClr val="FFFFFF"/>
                      </a:solidFill>
                    </a:lnB>
                    <a:solidFill>
                      <a:srgbClr val="BBE0E3">
                        <a:tint val="40000"/>
                      </a:srgbClr>
                    </a:solidFill>
                  </a:tcPr>
                </a:tc>
                <a:tc>
                  <a:txBody>
                    <a:bodyPr/>
                    <a:lstStyle/>
                    <a:p>
                      <a:pPr algn="ctr">
                        <a:buNone/>
                      </a:pPr>
                      <a:r>
                        <a:rPr sz="1600">
                          <a:latin typeface="宋体" charset="0"/>
                          <a:ea typeface="宋体" charset="0"/>
                        </a:rPr>
                        <a:t>1:3.5</a:t>
                      </a:r>
                    </a:p>
                  </a:txBody>
                  <a:tcPr>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mpd="sng">
                      <a:solidFill>
                        <a:srgbClr val="FFFFFF"/>
                      </a:solidFill>
                    </a:lnB>
                    <a:solidFill>
                      <a:srgbClr val="BBE0E3">
                        <a:tint val="40000"/>
                      </a:srgbClr>
                    </a:solidFill>
                  </a:tcPr>
                </a:tc>
              </a:tr>
              <a:tr h="511175">
                <a:tc>
                  <a:txBody>
                    <a:bodyPr/>
                    <a:lstStyle/>
                    <a:p>
                      <a:pPr algn="ctr">
                        <a:buNone/>
                      </a:pPr>
                      <a:r>
                        <a:rPr lang="en-US" sz="1600">
                          <a:latin typeface="宋体" charset="0"/>
                          <a:ea typeface="宋体" charset="0"/>
                        </a:rPr>
                        <a:t>2</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buNone/>
                      </a:pPr>
                      <a:r>
                        <a:rPr sz="1600">
                          <a:latin typeface="宋体" charset="0"/>
                          <a:ea typeface="宋体" charset="0"/>
                        </a:rPr>
                        <a:t>生师比</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lgn="ctr">
                        <a:buNone/>
                      </a:pPr>
                      <a:r>
                        <a:rPr sz="1600">
                          <a:latin typeface="宋体" charset="0"/>
                          <a:ea typeface="宋体" charset="0"/>
                        </a:rPr>
                        <a:t>17.5：1</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r>
              <a:tr h="511175">
                <a:tc>
                  <a:txBody>
                    <a:bodyPr/>
                    <a:lstStyle/>
                    <a:p>
                      <a:pPr algn="ctr">
                        <a:buNone/>
                      </a:pPr>
                      <a:r>
                        <a:rPr lang="en-US" sz="1600">
                          <a:latin typeface="宋体" charset="0"/>
                          <a:ea typeface="宋体" charset="0"/>
                        </a:rPr>
                        <a:t>3</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buNone/>
                      </a:pPr>
                      <a:r>
                        <a:rPr sz="1600">
                          <a:latin typeface="宋体" charset="0"/>
                          <a:ea typeface="宋体" charset="0"/>
                        </a:rPr>
                        <a:t>国家级教育教学成果奖（项）</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lgn="ctr">
                        <a:buNone/>
                      </a:pPr>
                      <a:r>
                        <a:rPr sz="1600">
                          <a:latin typeface="宋体" charset="0"/>
                          <a:ea typeface="宋体" charset="0"/>
                        </a:rPr>
                        <a:t>+2</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r>
              <a:tr h="430530">
                <a:tc>
                  <a:txBody>
                    <a:bodyPr/>
                    <a:lstStyle/>
                    <a:p>
                      <a:pPr algn="ctr">
                        <a:buNone/>
                      </a:pPr>
                      <a:r>
                        <a:rPr lang="en-US" sz="1600">
                          <a:latin typeface="宋体" charset="0"/>
                          <a:ea typeface="宋体" charset="0"/>
                        </a:rPr>
                        <a:t>4</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buNone/>
                      </a:pPr>
                      <a:r>
                        <a:rPr sz="1600">
                          <a:latin typeface="宋体" charset="0"/>
                          <a:ea typeface="宋体" charset="0"/>
                        </a:rPr>
                        <a:t>国家级教学建设项目（项）</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lgn="ctr">
                        <a:buNone/>
                      </a:pPr>
                      <a:r>
                        <a:rPr sz="1600">
                          <a:latin typeface="宋体" charset="0"/>
                          <a:ea typeface="宋体" charset="0"/>
                        </a:rPr>
                        <a:t>+10</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r>
              <a:tr h="385445">
                <a:tc>
                  <a:txBody>
                    <a:bodyPr/>
                    <a:lstStyle/>
                    <a:p>
                      <a:pPr algn="ctr">
                        <a:buNone/>
                      </a:pPr>
                      <a:r>
                        <a:rPr lang="en-US" sz="1600">
                          <a:latin typeface="宋体" charset="0"/>
                          <a:ea typeface="宋体" charset="0"/>
                        </a:rPr>
                        <a:t>5</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buNone/>
                      </a:pPr>
                      <a:r>
                        <a:rPr sz="1600">
                          <a:latin typeface="宋体" charset="0"/>
                          <a:ea typeface="宋体" charset="0"/>
                        </a:rPr>
                        <a:t>省级教学建设项目（项）</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lgn="ctr">
                        <a:buNone/>
                      </a:pPr>
                      <a:r>
                        <a:rPr sz="1600">
                          <a:latin typeface="宋体" charset="0"/>
                          <a:ea typeface="宋体" charset="0"/>
                        </a:rPr>
                        <a:t>+20</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r>
              <a:tr h="384175">
                <a:tc>
                  <a:txBody>
                    <a:bodyPr/>
                    <a:lstStyle/>
                    <a:p>
                      <a:pPr algn="ctr">
                        <a:buNone/>
                      </a:pPr>
                      <a:r>
                        <a:rPr lang="en-US" sz="1600">
                          <a:latin typeface="宋体" charset="0"/>
                          <a:ea typeface="宋体" charset="0"/>
                        </a:rPr>
                        <a:t>6</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buNone/>
                      </a:pPr>
                      <a:r>
                        <a:rPr sz="1600">
                          <a:latin typeface="宋体" charset="0"/>
                          <a:ea typeface="宋体" charset="0"/>
                        </a:rPr>
                        <a:t>博士学位青年教师比例达到（%）</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lgn="ctr">
                        <a:buNone/>
                      </a:pPr>
                      <a:r>
                        <a:rPr sz="1600">
                          <a:latin typeface="宋体" charset="0"/>
                          <a:ea typeface="宋体" charset="0"/>
                        </a:rPr>
                        <a:t>≥70</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r>
              <a:tr h="731520">
                <a:tc>
                  <a:txBody>
                    <a:bodyPr/>
                    <a:lstStyle/>
                    <a:p>
                      <a:pPr algn="ctr">
                        <a:buNone/>
                      </a:pPr>
                      <a:r>
                        <a:rPr lang="en-US" sz="1600">
                          <a:latin typeface="宋体" charset="0"/>
                          <a:ea typeface="宋体" charset="0"/>
                        </a:rPr>
                        <a:t>7</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buNone/>
                      </a:pPr>
                      <a:r>
                        <a:rPr sz="1600">
                          <a:latin typeface="宋体" charset="0"/>
                          <a:ea typeface="宋体" charset="0"/>
                        </a:rPr>
                        <a:t>“长江学者”、国家“千人计划”、 “外专千人计划”入选者、国家杰青基金获得者等理工科与人文社科类高端人才（人）</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lgn="ctr">
                        <a:buNone/>
                      </a:pPr>
                      <a:r>
                        <a:rPr sz="1600">
                          <a:latin typeface="宋体" charset="0"/>
                          <a:ea typeface="宋体" charset="0"/>
                        </a:rPr>
                        <a:t>+6</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r>
              <a:tr h="384810">
                <a:tc>
                  <a:txBody>
                    <a:bodyPr/>
                    <a:lstStyle/>
                    <a:p>
                      <a:pPr algn="ctr">
                        <a:buNone/>
                      </a:pPr>
                      <a:r>
                        <a:rPr lang="en-US" sz="1600">
                          <a:latin typeface="宋体" charset="0"/>
                          <a:ea typeface="宋体" charset="0"/>
                        </a:rPr>
                        <a:t>8</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buNone/>
                      </a:pPr>
                      <a:r>
                        <a:rPr sz="1600">
                          <a:latin typeface="宋体" charset="0"/>
                          <a:ea typeface="宋体" charset="0"/>
                        </a:rPr>
                        <a:t>教育部新世纪人才（个）</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lgn="ctr">
                        <a:buNone/>
                      </a:pPr>
                      <a:r>
                        <a:rPr sz="1600">
                          <a:latin typeface="宋体" charset="0"/>
                          <a:ea typeface="宋体" charset="0"/>
                        </a:rPr>
                        <a:t>+4</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r>
              <a:tr h="384810">
                <a:tc>
                  <a:txBody>
                    <a:bodyPr/>
                    <a:lstStyle/>
                    <a:p>
                      <a:pPr algn="ctr">
                        <a:buNone/>
                      </a:pPr>
                      <a:r>
                        <a:rPr lang="en-US" sz="1600">
                          <a:latin typeface="宋体" charset="0"/>
                          <a:ea typeface="宋体" charset="0"/>
                        </a:rPr>
                        <a:t>9</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buNone/>
                      </a:pPr>
                      <a:r>
                        <a:rPr sz="1600">
                          <a:latin typeface="宋体" charset="0"/>
                          <a:ea typeface="宋体" charset="0"/>
                        </a:rPr>
                        <a:t>教育部创新团队（个）</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lgn="ctr">
                        <a:buNone/>
                      </a:pPr>
                      <a:r>
                        <a:rPr sz="1600">
                          <a:latin typeface="宋体" charset="0"/>
                          <a:ea typeface="宋体" charset="0"/>
                        </a:rPr>
                        <a:t>+1</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r>
              <a:tr h="386080">
                <a:tc>
                  <a:txBody>
                    <a:bodyPr/>
                    <a:lstStyle/>
                    <a:p>
                      <a:pPr algn="ctr">
                        <a:buNone/>
                      </a:pPr>
                      <a:r>
                        <a:rPr lang="en-US" sz="1600">
                          <a:latin typeface="宋体" charset="0"/>
                          <a:ea typeface="宋体" charset="0"/>
                        </a:rPr>
                        <a:t>10</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buNone/>
                      </a:pPr>
                      <a:r>
                        <a:rPr sz="1600">
                          <a:latin typeface="宋体" charset="0"/>
                          <a:ea typeface="宋体" charset="0"/>
                        </a:rPr>
                        <a:t>教育部重点实验室（个）</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lgn="ctr">
                        <a:buNone/>
                      </a:pPr>
                      <a:r>
                        <a:rPr sz="1600">
                          <a:latin typeface="宋体" charset="0"/>
                          <a:ea typeface="宋体" charset="0"/>
                        </a:rPr>
                        <a:t>+1</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1"/>
          <p:cNvSpPr>
            <a:spLocks noGrp="1"/>
          </p:cNvSpPr>
          <p:nvPr>
            <p:ph type="title"/>
          </p:nvPr>
        </p:nvSpPr>
        <p:spPr>
          <a:xfrm>
            <a:off x="2000232" y="928670"/>
            <a:ext cx="5986462" cy="849312"/>
          </a:xfrm>
        </p:spPr>
        <p:txBody>
          <a:bodyPr/>
          <a:lstStyle/>
          <a:p>
            <a:pPr>
              <a:defRPr/>
            </a:pPr>
            <a:r>
              <a:rPr lang="zh-CN" altLang="en-US" dirty="0" smtClean="0">
                <a:solidFill>
                  <a:srgbClr val="FF0000"/>
                </a:solidFill>
                <a:latin typeface="Times New Roman" pitchFamily="18" charset="0"/>
                <a:ea typeface="微软雅黑" pitchFamily="34" charset="-122"/>
                <a:cs typeface="Times New Roman" pitchFamily="18" charset="0"/>
              </a:rPr>
              <a:t>规划本身存在的问题</a:t>
            </a:r>
          </a:p>
        </p:txBody>
      </p:sp>
      <p:sp>
        <p:nvSpPr>
          <p:cNvPr id="27650" name="内容占位符 2"/>
          <p:cNvSpPr>
            <a:spLocks noGrp="1"/>
          </p:cNvSpPr>
          <p:nvPr>
            <p:ph idx="1"/>
          </p:nvPr>
        </p:nvSpPr>
        <p:spPr>
          <a:xfrm>
            <a:off x="683568" y="1963688"/>
            <a:ext cx="8352928" cy="4273624"/>
          </a:xfrm>
        </p:spPr>
        <p:txBody>
          <a:bodyPr/>
          <a:lstStyle/>
          <a:p>
            <a:pPr marL="514350" indent="-514350">
              <a:lnSpc>
                <a:spcPct val="125000"/>
              </a:lnSpc>
              <a:spcBef>
                <a:spcPts val="600"/>
              </a:spcBef>
              <a:spcAft>
                <a:spcPts val="0"/>
              </a:spcAft>
              <a:buFont typeface="+mj-lt"/>
              <a:buAutoNum type="arabicPeriod"/>
            </a:pPr>
            <a:r>
              <a:rPr lang="zh-CN" altLang="en-US" sz="2000" dirty="0" smtClean="0">
                <a:solidFill>
                  <a:schemeClr val="tx1"/>
                </a:solidFill>
                <a:latin typeface="Times New Roman" pitchFamily="18" charset="0"/>
                <a:ea typeface="微软雅黑" pitchFamily="34" charset="-122"/>
                <a:cs typeface="Times New Roman" pitchFamily="18" charset="0"/>
              </a:rPr>
              <a:t>规划</a:t>
            </a:r>
            <a:r>
              <a:rPr lang="zh-CN" altLang="en-US" sz="2000" dirty="0" smtClean="0">
                <a:latin typeface="Times New Roman" pitchFamily="18" charset="0"/>
                <a:ea typeface="微软雅黑" pitchFamily="34" charset="-122"/>
                <a:cs typeface="Times New Roman" pitchFamily="18" charset="0"/>
              </a:rPr>
              <a:t>是否</a:t>
            </a:r>
            <a:r>
              <a:rPr lang="zh-CN" altLang="en-US" sz="2000" dirty="0" smtClean="0">
                <a:solidFill>
                  <a:schemeClr val="tx1"/>
                </a:solidFill>
                <a:latin typeface="Times New Roman" pitchFamily="18" charset="0"/>
                <a:ea typeface="微软雅黑" pitchFamily="34" charset="-122"/>
                <a:cs typeface="Times New Roman" pitchFamily="18" charset="0"/>
              </a:rPr>
              <a:t>反映了宏观政策环境又体现出学校特点？</a:t>
            </a:r>
            <a:endParaRPr lang="en-US" altLang="zh-CN" sz="2000" dirty="0" smtClean="0">
              <a:solidFill>
                <a:schemeClr val="tx1"/>
              </a:solidFill>
              <a:latin typeface="Times New Roman" pitchFamily="18" charset="0"/>
              <a:ea typeface="微软雅黑" pitchFamily="34" charset="-122"/>
              <a:cs typeface="Times New Roman" pitchFamily="18" charset="0"/>
            </a:endParaRPr>
          </a:p>
          <a:p>
            <a:pPr marL="514350" indent="-514350">
              <a:lnSpc>
                <a:spcPct val="125000"/>
              </a:lnSpc>
              <a:spcBef>
                <a:spcPts val="600"/>
              </a:spcBef>
              <a:spcAft>
                <a:spcPts val="0"/>
              </a:spcAft>
              <a:buFont typeface="+mj-lt"/>
              <a:buAutoNum type="arabicPeriod"/>
            </a:pPr>
            <a:r>
              <a:rPr lang="zh-CN" altLang="en-US" sz="2000" dirty="0" smtClean="0">
                <a:solidFill>
                  <a:schemeClr val="tx1"/>
                </a:solidFill>
                <a:latin typeface="Times New Roman" pitchFamily="18" charset="0"/>
                <a:ea typeface="微软雅黑" pitchFamily="34" charset="-122"/>
                <a:cs typeface="Times New Roman" pitchFamily="18" charset="0"/>
              </a:rPr>
              <a:t>战略如何进行选择，战略是否越多越好？</a:t>
            </a:r>
            <a:endParaRPr lang="en-US" altLang="zh-CN" sz="2000" dirty="0" smtClean="0">
              <a:solidFill>
                <a:schemeClr val="tx1"/>
              </a:solidFill>
              <a:latin typeface="Times New Roman" pitchFamily="18" charset="0"/>
              <a:ea typeface="微软雅黑" pitchFamily="34" charset="-122"/>
              <a:cs typeface="Times New Roman" pitchFamily="18" charset="0"/>
            </a:endParaRPr>
          </a:p>
          <a:p>
            <a:pPr marL="514350" indent="-514350">
              <a:lnSpc>
                <a:spcPct val="125000"/>
              </a:lnSpc>
              <a:spcBef>
                <a:spcPts val="600"/>
              </a:spcBef>
              <a:spcAft>
                <a:spcPts val="0"/>
              </a:spcAft>
              <a:buFont typeface="+mj-lt"/>
              <a:buAutoNum type="arabicPeriod"/>
            </a:pPr>
            <a:r>
              <a:rPr lang="zh-CN" altLang="en-US" sz="2000" dirty="0" smtClean="0">
                <a:solidFill>
                  <a:schemeClr val="tx1"/>
                </a:solidFill>
                <a:latin typeface="Times New Roman" pitchFamily="18" charset="0"/>
                <a:ea typeface="微软雅黑" pitchFamily="34" charset="-122"/>
                <a:cs typeface="Times New Roman" pitchFamily="18" charset="0"/>
              </a:rPr>
              <a:t>上水平关键指标（</a:t>
            </a:r>
            <a:r>
              <a:rPr lang="en-US" altLang="zh-CN" sz="2000" dirty="0" smtClean="0">
                <a:solidFill>
                  <a:schemeClr val="tx1"/>
                </a:solidFill>
                <a:latin typeface="Times New Roman" pitchFamily="18" charset="0"/>
                <a:ea typeface="微软雅黑" pitchFamily="34" charset="-122"/>
                <a:cs typeface="Times New Roman" pitchFamily="18" charset="0"/>
              </a:rPr>
              <a:t>KPI</a:t>
            </a:r>
            <a:r>
              <a:rPr lang="zh-CN" altLang="en-US" sz="2000" dirty="0" smtClean="0">
                <a:solidFill>
                  <a:schemeClr val="tx1"/>
                </a:solidFill>
                <a:latin typeface="Times New Roman" pitchFamily="18" charset="0"/>
                <a:ea typeface="微软雅黑" pitchFamily="34" charset="-122"/>
                <a:cs typeface="Times New Roman" pitchFamily="18" charset="0"/>
              </a:rPr>
              <a:t>）如何制定？</a:t>
            </a:r>
            <a:endParaRPr lang="en-US" altLang="zh-CN" sz="2000" dirty="0" smtClean="0">
              <a:solidFill>
                <a:schemeClr val="tx1"/>
              </a:solidFill>
              <a:latin typeface="Times New Roman" pitchFamily="18" charset="0"/>
              <a:ea typeface="微软雅黑" pitchFamily="34" charset="-122"/>
              <a:cs typeface="Times New Roman" pitchFamily="18" charset="0"/>
            </a:endParaRPr>
          </a:p>
          <a:p>
            <a:pPr marL="514350" indent="-514350">
              <a:lnSpc>
                <a:spcPct val="125000"/>
              </a:lnSpc>
              <a:spcBef>
                <a:spcPts val="600"/>
              </a:spcBef>
              <a:spcAft>
                <a:spcPts val="0"/>
              </a:spcAft>
              <a:buFont typeface="+mj-lt"/>
              <a:buAutoNum type="arabicPeriod"/>
            </a:pPr>
            <a:r>
              <a:rPr lang="zh-CN" altLang="en-US" sz="2000" dirty="0" smtClean="0">
                <a:solidFill>
                  <a:schemeClr val="tx1"/>
                </a:solidFill>
                <a:latin typeface="Times New Roman" pitchFamily="18" charset="0"/>
                <a:ea typeface="微软雅黑" pitchFamily="34" charset="-122"/>
                <a:cs typeface="Times New Roman" pitchFamily="18" charset="0"/>
              </a:rPr>
              <a:t>规划编撰完成是否就是规划工作完成？</a:t>
            </a:r>
            <a:endParaRPr lang="en-US" altLang="zh-CN" sz="2000" dirty="0" smtClean="0">
              <a:solidFill>
                <a:schemeClr val="tx1"/>
              </a:solidFill>
              <a:latin typeface="Times New Roman" pitchFamily="18" charset="0"/>
              <a:ea typeface="微软雅黑" pitchFamily="34" charset="-122"/>
              <a:cs typeface="Times New Roman" pitchFamily="18" charset="0"/>
            </a:endParaRPr>
          </a:p>
          <a:p>
            <a:pPr marL="514350" indent="-514350">
              <a:lnSpc>
                <a:spcPct val="125000"/>
              </a:lnSpc>
              <a:spcBef>
                <a:spcPts val="600"/>
              </a:spcBef>
              <a:spcAft>
                <a:spcPts val="0"/>
              </a:spcAft>
              <a:buFont typeface="+mj-lt"/>
              <a:buAutoNum type="arabicPeriod"/>
            </a:pPr>
            <a:r>
              <a:rPr lang="zh-CN" altLang="en-US" sz="2000" dirty="0" smtClean="0">
                <a:solidFill>
                  <a:schemeClr val="tx1"/>
                </a:solidFill>
                <a:latin typeface="Times New Roman" pitchFamily="18" charset="0"/>
                <a:ea typeface="微软雅黑" pitchFamily="34" charset="-122"/>
                <a:cs typeface="Times New Roman" pitchFamily="18" charset="0"/>
              </a:rPr>
              <a:t>全校上下是否了解规划的思路与内容？</a:t>
            </a:r>
            <a:endParaRPr lang="en-US" altLang="zh-CN" sz="2000" dirty="0" smtClean="0">
              <a:solidFill>
                <a:schemeClr val="tx1"/>
              </a:solidFill>
              <a:latin typeface="Times New Roman" pitchFamily="18" charset="0"/>
              <a:ea typeface="微软雅黑" pitchFamily="34" charset="-122"/>
              <a:cs typeface="Times New Roman" pitchFamily="18" charset="0"/>
            </a:endParaRPr>
          </a:p>
          <a:p>
            <a:pPr marL="514350" indent="-514350">
              <a:lnSpc>
                <a:spcPct val="125000"/>
              </a:lnSpc>
              <a:spcBef>
                <a:spcPts val="600"/>
              </a:spcBef>
              <a:spcAft>
                <a:spcPts val="0"/>
              </a:spcAft>
              <a:buFont typeface="+mj-lt"/>
              <a:buAutoNum type="arabicPeriod"/>
            </a:pPr>
            <a:r>
              <a:rPr lang="zh-CN" altLang="en-US" sz="2000" dirty="0" smtClean="0">
                <a:solidFill>
                  <a:schemeClr val="tx1"/>
                </a:solidFill>
                <a:latin typeface="Times New Roman" pitchFamily="18" charset="0"/>
                <a:ea typeface="微软雅黑" pitchFamily="34" charset="-122"/>
                <a:cs typeface="Times New Roman" pitchFamily="18" charset="0"/>
              </a:rPr>
              <a:t>如何让各部门理解规划目标与规划指标的关系？</a:t>
            </a:r>
            <a:endParaRPr lang="en-US" altLang="zh-CN" sz="2000" dirty="0" smtClean="0">
              <a:solidFill>
                <a:schemeClr val="tx1"/>
              </a:solidFill>
              <a:latin typeface="Times New Roman" pitchFamily="18" charset="0"/>
              <a:ea typeface="微软雅黑" pitchFamily="34" charset="-122"/>
              <a:cs typeface="Times New Roman" pitchFamily="18" charset="0"/>
            </a:endParaRPr>
          </a:p>
          <a:p>
            <a:pPr marL="514350" indent="-514350">
              <a:lnSpc>
                <a:spcPct val="125000"/>
              </a:lnSpc>
              <a:spcBef>
                <a:spcPts val="600"/>
              </a:spcBef>
              <a:spcAft>
                <a:spcPts val="0"/>
              </a:spcAft>
              <a:buFont typeface="+mj-lt"/>
              <a:buAutoNum type="arabicPeriod"/>
            </a:pPr>
            <a:r>
              <a:rPr lang="zh-CN" altLang="en-US" sz="2000" dirty="0" smtClean="0">
                <a:solidFill>
                  <a:schemeClr val="tx1"/>
                </a:solidFill>
                <a:latin typeface="Times New Roman" pitchFamily="18" charset="0"/>
                <a:ea typeface="微软雅黑" pitchFamily="34" charset="-122"/>
                <a:cs typeface="Times New Roman" pitchFamily="18" charset="0"/>
              </a:rPr>
              <a:t>如何实现规划对学校各项</a:t>
            </a:r>
            <a:r>
              <a:rPr lang="zh-CN" altLang="en-US" sz="2000" dirty="0">
                <a:solidFill>
                  <a:schemeClr val="tx1"/>
                </a:solidFill>
                <a:latin typeface="Times New Roman" pitchFamily="18" charset="0"/>
                <a:ea typeface="微软雅黑" pitchFamily="34" charset="-122"/>
                <a:cs typeface="Times New Roman" pitchFamily="18" charset="0"/>
              </a:rPr>
              <a:t>工作</a:t>
            </a:r>
            <a:r>
              <a:rPr lang="zh-CN" altLang="en-US" sz="2000" dirty="0" smtClean="0">
                <a:solidFill>
                  <a:schemeClr val="tx1"/>
                </a:solidFill>
                <a:latin typeface="Times New Roman" pitchFamily="18" charset="0"/>
                <a:ea typeface="微软雅黑" pitchFamily="34" charset="-122"/>
                <a:cs typeface="Times New Roman" pitchFamily="18" charset="0"/>
              </a:rPr>
              <a:t>的引领？</a:t>
            </a:r>
            <a:endParaRPr lang="en-US" altLang="zh-CN" sz="2000" dirty="0" smtClean="0">
              <a:solidFill>
                <a:schemeClr val="tx1"/>
              </a:solidFill>
              <a:latin typeface="Times New Roman" pitchFamily="18" charset="0"/>
              <a:ea typeface="微软雅黑" pitchFamily="34" charset="-122"/>
              <a:cs typeface="Times New Roman" pitchFamily="18" charset="0"/>
            </a:endParaRPr>
          </a:p>
          <a:p>
            <a:pPr marL="514350" indent="-514350">
              <a:lnSpc>
                <a:spcPct val="125000"/>
              </a:lnSpc>
              <a:spcBef>
                <a:spcPts val="600"/>
              </a:spcBef>
              <a:spcAft>
                <a:spcPts val="0"/>
              </a:spcAft>
              <a:buFont typeface="+mj-lt"/>
              <a:buAutoNum type="arabicPeriod"/>
            </a:pPr>
            <a:r>
              <a:rPr lang="zh-CN" altLang="en-US" sz="2000" dirty="0" smtClean="0">
                <a:solidFill>
                  <a:schemeClr val="tx1"/>
                </a:solidFill>
                <a:latin typeface="Times New Roman" pitchFamily="18" charset="0"/>
                <a:ea typeface="微软雅黑" pitchFamily="34" charset="-122"/>
                <a:cs typeface="Times New Roman" pitchFamily="18" charset="0"/>
              </a:rPr>
              <a:t>战略规划如何指导学校资源的配置？</a:t>
            </a:r>
            <a:endParaRPr lang="en-US" altLang="zh-CN" sz="2000" dirty="0" smtClean="0">
              <a:solidFill>
                <a:schemeClr val="tx1"/>
              </a:solidFill>
              <a:latin typeface="Times New Roman" pitchFamily="18" charset="0"/>
              <a:ea typeface="微软雅黑" pitchFamily="34" charset="-122"/>
              <a:cs typeface="Times New Roman" pitchFamily="18" charset="0"/>
            </a:endParaRPr>
          </a:p>
          <a:p>
            <a:pPr marL="514350" indent="-514350">
              <a:lnSpc>
                <a:spcPct val="125000"/>
              </a:lnSpc>
              <a:spcBef>
                <a:spcPts val="600"/>
              </a:spcBef>
              <a:spcAft>
                <a:spcPts val="0"/>
              </a:spcAft>
              <a:buFont typeface="+mj-lt"/>
              <a:buAutoNum type="arabicPeriod"/>
            </a:pPr>
            <a:r>
              <a:rPr lang="zh-CN" altLang="en-US" sz="2000" dirty="0" smtClean="0">
                <a:solidFill>
                  <a:schemeClr val="tx1"/>
                </a:solidFill>
                <a:latin typeface="Times New Roman" pitchFamily="18" charset="0"/>
                <a:ea typeface="微软雅黑" pitchFamily="34" charset="-122"/>
                <a:cs typeface="Times New Roman" pitchFamily="18" charset="0"/>
              </a:rPr>
              <a:t>如何正确评价战略规划的作用与成效？</a:t>
            </a:r>
            <a:endParaRPr lang="zh-CN" altLang="en-US" sz="1800" dirty="0" smtClean="0">
              <a:latin typeface="Times New Roman" pitchFamily="18" charset="0"/>
              <a:ea typeface="微软雅黑" pitchFamily="34" charset="-122"/>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19885" y="1052830"/>
            <a:ext cx="6115685" cy="396240"/>
          </a:xfrm>
          <a:prstGeom prst="rect">
            <a:avLst/>
          </a:prstGeom>
          <a:noFill/>
        </p:spPr>
        <p:txBody>
          <a:bodyPr wrap="square" rtlCol="0">
            <a:spAutoFit/>
            <a:scene3d>
              <a:camera prst="orthographicFront"/>
              <a:lightRig rig="threePt" dir="t"/>
            </a:scene3d>
          </a:bodyPr>
          <a:lstStyle/>
          <a:p>
            <a:r>
              <a:rPr lang="zh-CN" altLang="en-US" sz="2000">
                <a:ln w="22225">
                  <a:solidFill>
                    <a:schemeClr val="accent2"/>
                  </a:solidFill>
                  <a:prstDash val="solid"/>
                </a:ln>
                <a:solidFill>
                  <a:schemeClr val="accent2">
                    <a:lumMod val="40000"/>
                    <a:lumOff val="60000"/>
                  </a:schemeClr>
                </a:solidFill>
                <a:effectLst/>
              </a:rPr>
              <a:t>浙师大事业发展重要基础性目标</a:t>
            </a:r>
            <a:r>
              <a:rPr lang="zh-CN" altLang="en-US" sz="2000">
                <a:ln w="22225">
                  <a:solidFill>
                    <a:schemeClr val="accent2"/>
                  </a:solidFill>
                  <a:prstDash val="solid"/>
                </a:ln>
                <a:solidFill>
                  <a:schemeClr val="accent2">
                    <a:lumMod val="40000"/>
                    <a:lumOff val="60000"/>
                  </a:schemeClr>
                </a:solidFill>
                <a:effectLst/>
                <a:latin typeface="宋体" charset="0"/>
                <a:ea typeface="宋体" charset="0"/>
              </a:rPr>
              <a:t>（</a:t>
            </a:r>
            <a:r>
              <a:rPr lang="en-US" altLang="zh-CN" sz="2000">
                <a:ln w="22225">
                  <a:solidFill>
                    <a:schemeClr val="accent2"/>
                  </a:solidFill>
                  <a:prstDash val="solid"/>
                </a:ln>
                <a:solidFill>
                  <a:schemeClr val="accent2">
                    <a:lumMod val="40000"/>
                    <a:lumOff val="60000"/>
                  </a:schemeClr>
                </a:solidFill>
                <a:effectLst/>
                <a:latin typeface="宋体" charset="0"/>
                <a:ea typeface="宋体" charset="0"/>
              </a:rPr>
              <a:t>2014.4-2018.4</a:t>
            </a:r>
            <a:r>
              <a:rPr lang="zh-CN" altLang="en-US" sz="2000">
                <a:ln w="22225">
                  <a:solidFill>
                    <a:schemeClr val="accent2"/>
                  </a:solidFill>
                  <a:prstDash val="solid"/>
                </a:ln>
                <a:solidFill>
                  <a:schemeClr val="accent2">
                    <a:lumMod val="40000"/>
                    <a:lumOff val="60000"/>
                  </a:schemeClr>
                </a:solidFill>
                <a:effectLst/>
                <a:latin typeface="宋体" charset="0"/>
                <a:ea typeface="宋体" charset="0"/>
              </a:rPr>
              <a:t>）</a:t>
            </a:r>
          </a:p>
        </p:txBody>
      </p:sp>
      <p:graphicFrame>
        <p:nvGraphicFramePr>
          <p:cNvPr id="4" name="表格 3"/>
          <p:cNvGraphicFramePr/>
          <p:nvPr/>
        </p:nvGraphicFramePr>
        <p:xfrm>
          <a:off x="901065" y="1577975"/>
          <a:ext cx="7167245" cy="4639945"/>
        </p:xfrm>
        <a:graphic>
          <a:graphicData uri="http://schemas.openxmlformats.org/drawingml/2006/table">
            <a:tbl>
              <a:tblPr firstRow="1" bandRow="1">
                <a:effectLst/>
                <a:tableStyleId>{5940675A-B579-460E-94D1-54222C63F5DA}</a:tableStyleId>
              </a:tblPr>
              <a:tblGrid>
                <a:gridCol w="1028700"/>
                <a:gridCol w="4637405"/>
                <a:gridCol w="1501140"/>
              </a:tblGrid>
              <a:tr h="394970">
                <a:tc>
                  <a:txBody>
                    <a:bodyPr/>
                    <a:lstStyle/>
                    <a:p>
                      <a:pPr algn="ctr">
                        <a:buNone/>
                      </a:pPr>
                      <a:r>
                        <a:rPr lang="zh-CN" dirty="0">
                          <a:solidFill>
                            <a:schemeClr val="tx1"/>
                          </a:solidFill>
                        </a:rPr>
                        <a:t>序号</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solidFill>
                      <a:srgbClr val="BBE0E3"/>
                    </a:solidFill>
                  </a:tcPr>
                </a:tc>
                <a:tc>
                  <a:txBody>
                    <a:bodyPr/>
                    <a:lstStyle/>
                    <a:p>
                      <a:pPr algn="ctr">
                        <a:buNone/>
                      </a:pPr>
                      <a:r>
                        <a:rPr lang="zh-CN">
                          <a:solidFill>
                            <a:schemeClr val="tx1"/>
                          </a:solidFill>
                        </a:rPr>
                        <a:t>核心指标</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solidFill>
                      <a:srgbClr val="BBE0E3"/>
                    </a:solidFill>
                  </a:tcPr>
                </a:tc>
                <a:tc>
                  <a:txBody>
                    <a:bodyPr/>
                    <a:lstStyle/>
                    <a:p>
                      <a:pPr algn="ctr">
                        <a:buNone/>
                      </a:pPr>
                      <a:r>
                        <a:rPr lang="zh-CN">
                          <a:solidFill>
                            <a:schemeClr val="tx1"/>
                          </a:solidFill>
                        </a:rPr>
                        <a:t>目标</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solidFill>
                      <a:srgbClr val="BBE0E3"/>
                    </a:solidFill>
                  </a:tcPr>
                </a:tc>
              </a:tr>
              <a:tr h="393700">
                <a:tc>
                  <a:txBody>
                    <a:bodyPr/>
                    <a:lstStyle/>
                    <a:p>
                      <a:pPr algn="ctr">
                        <a:buNone/>
                      </a:pPr>
                      <a:r>
                        <a:rPr lang="en-US" sz="1600">
                          <a:latin typeface="宋体" charset="0"/>
                          <a:ea typeface="宋体" charset="0"/>
                        </a:rPr>
                        <a:t>11</a:t>
                      </a:r>
                    </a:p>
                  </a:txBody>
                  <a:tcPr>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mpd="sng">
                      <a:solidFill>
                        <a:srgbClr val="FFFFFF"/>
                      </a:solidFill>
                    </a:lnB>
                    <a:solidFill>
                      <a:srgbClr val="BBE0E3">
                        <a:tint val="40000"/>
                      </a:srgbClr>
                    </a:solidFill>
                  </a:tcPr>
                </a:tc>
                <a:tc>
                  <a:txBody>
                    <a:bodyPr/>
                    <a:lstStyle/>
                    <a:p>
                      <a:pPr>
                        <a:buNone/>
                      </a:pPr>
                      <a:r>
                        <a:rPr sz="1600">
                          <a:latin typeface="宋体" charset="0"/>
                          <a:ea typeface="宋体" charset="0"/>
                        </a:rPr>
                        <a:t>一级学科博士点（个）</a:t>
                      </a:r>
                    </a:p>
                  </a:txBody>
                  <a:tcPr>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mpd="sng">
                      <a:solidFill>
                        <a:srgbClr val="FFFFFF"/>
                      </a:solidFill>
                    </a:lnB>
                    <a:solidFill>
                      <a:srgbClr val="BBE0E3">
                        <a:tint val="40000"/>
                      </a:srgbClr>
                    </a:solidFill>
                  </a:tcPr>
                </a:tc>
                <a:tc>
                  <a:txBody>
                    <a:bodyPr/>
                    <a:lstStyle/>
                    <a:p>
                      <a:pPr algn="ctr">
                        <a:buNone/>
                      </a:pPr>
                      <a:r>
                        <a:rPr sz="1600">
                          <a:latin typeface="宋体" charset="0"/>
                          <a:ea typeface="宋体" charset="0"/>
                        </a:rPr>
                        <a:t>+6</a:t>
                      </a:r>
                    </a:p>
                  </a:txBody>
                  <a:tcPr>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mpd="sng">
                      <a:solidFill>
                        <a:srgbClr val="FFFFFF"/>
                      </a:solidFill>
                    </a:lnB>
                    <a:solidFill>
                      <a:srgbClr val="BBE0E3">
                        <a:tint val="40000"/>
                      </a:srgbClr>
                    </a:solidFill>
                  </a:tcPr>
                </a:tc>
              </a:tr>
              <a:tr h="522605">
                <a:tc>
                  <a:txBody>
                    <a:bodyPr/>
                    <a:lstStyle/>
                    <a:p>
                      <a:pPr algn="ctr">
                        <a:buNone/>
                      </a:pPr>
                      <a:r>
                        <a:rPr lang="en-US" sz="1600">
                          <a:latin typeface="宋体" charset="0"/>
                          <a:ea typeface="宋体" charset="0"/>
                        </a:rPr>
                        <a:t>12</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buNone/>
                      </a:pPr>
                      <a:r>
                        <a:rPr sz="1600">
                          <a:latin typeface="宋体" charset="0"/>
                          <a:ea typeface="宋体" charset="0"/>
                        </a:rPr>
                        <a:t>国家自然科学基金项目数（年均项）</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lgn="ctr">
                        <a:buNone/>
                      </a:pPr>
                      <a:r>
                        <a:rPr sz="1600">
                          <a:latin typeface="宋体" charset="0"/>
                          <a:ea typeface="宋体" charset="0"/>
                        </a:rPr>
                        <a:t>55</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r>
              <a:tr h="522605">
                <a:tc>
                  <a:txBody>
                    <a:bodyPr/>
                    <a:lstStyle/>
                    <a:p>
                      <a:pPr algn="ctr">
                        <a:buNone/>
                      </a:pPr>
                      <a:r>
                        <a:rPr lang="en-US" sz="1600">
                          <a:latin typeface="宋体" charset="0"/>
                          <a:ea typeface="宋体" charset="0"/>
                        </a:rPr>
                        <a:t>13</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buNone/>
                      </a:pPr>
                      <a:r>
                        <a:rPr sz="1600">
                          <a:latin typeface="宋体" charset="0"/>
                          <a:ea typeface="宋体" charset="0"/>
                        </a:rPr>
                        <a:t>国家社会科学基金项目数（年均项）</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lgn="ctr">
                        <a:buNone/>
                      </a:pPr>
                      <a:r>
                        <a:rPr sz="1600">
                          <a:latin typeface="宋体" charset="0"/>
                          <a:ea typeface="宋体" charset="0"/>
                        </a:rPr>
                        <a:t>15</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r>
              <a:tr h="440690">
                <a:tc>
                  <a:txBody>
                    <a:bodyPr/>
                    <a:lstStyle/>
                    <a:p>
                      <a:pPr algn="ctr">
                        <a:buNone/>
                      </a:pPr>
                      <a:r>
                        <a:rPr lang="en-US" sz="1600">
                          <a:latin typeface="宋体" charset="0"/>
                          <a:ea typeface="宋体" charset="0"/>
                        </a:rPr>
                        <a:t>14</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buNone/>
                      </a:pPr>
                      <a:r>
                        <a:rPr sz="1600">
                          <a:latin typeface="宋体" charset="0"/>
                          <a:ea typeface="宋体" charset="0"/>
                        </a:rPr>
                        <a:t>教育部人文社科成果奖项全国排名</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lgn="ctr">
                        <a:buNone/>
                      </a:pPr>
                      <a:r>
                        <a:rPr sz="1600">
                          <a:latin typeface="宋体" charset="0"/>
                          <a:ea typeface="宋体" charset="0"/>
                        </a:rPr>
                        <a:t>≤20</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r>
              <a:tr h="394335">
                <a:tc>
                  <a:txBody>
                    <a:bodyPr/>
                    <a:lstStyle/>
                    <a:p>
                      <a:pPr algn="ctr">
                        <a:buNone/>
                      </a:pPr>
                      <a:r>
                        <a:rPr lang="en-US" sz="1600">
                          <a:latin typeface="宋体" charset="0"/>
                          <a:ea typeface="宋体" charset="0"/>
                        </a:rPr>
                        <a:t>15</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buNone/>
                      </a:pPr>
                      <a:r>
                        <a:rPr sz="1600">
                          <a:latin typeface="宋体" charset="0"/>
                          <a:ea typeface="宋体" charset="0"/>
                        </a:rPr>
                        <a:t>进入全国前10%学科</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lgn="ctr">
                        <a:buNone/>
                      </a:pPr>
                      <a:r>
                        <a:rPr sz="1600" dirty="0">
                          <a:latin typeface="宋体" charset="0"/>
                          <a:ea typeface="宋体" charset="0"/>
                        </a:rPr>
                        <a:t>+2</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r>
              <a:tr h="393700">
                <a:tc>
                  <a:txBody>
                    <a:bodyPr/>
                    <a:lstStyle/>
                    <a:p>
                      <a:pPr algn="ctr">
                        <a:buNone/>
                      </a:pPr>
                      <a:r>
                        <a:rPr lang="en-US" sz="1600">
                          <a:latin typeface="宋体" charset="0"/>
                          <a:ea typeface="宋体" charset="0"/>
                        </a:rPr>
                        <a:t>16</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buNone/>
                      </a:pPr>
                      <a:r>
                        <a:rPr sz="1600">
                          <a:latin typeface="宋体" charset="0"/>
                          <a:ea typeface="宋体" charset="0"/>
                        </a:rPr>
                        <a:t>人文社科在全国高校中的排名</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lgn="ctr">
                        <a:buNone/>
                      </a:pPr>
                      <a:r>
                        <a:rPr sz="1600">
                          <a:latin typeface="宋体" charset="0"/>
                          <a:ea typeface="宋体" charset="0"/>
                        </a:rPr>
                        <a:t>≤40</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r>
              <a:tr h="394970">
                <a:tc>
                  <a:txBody>
                    <a:bodyPr/>
                    <a:lstStyle/>
                    <a:p>
                      <a:pPr algn="ctr">
                        <a:buNone/>
                      </a:pPr>
                      <a:r>
                        <a:rPr lang="en-US" sz="1600">
                          <a:latin typeface="宋体" charset="0"/>
                          <a:ea typeface="宋体" charset="0"/>
                        </a:rPr>
                        <a:t>17</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buNone/>
                      </a:pPr>
                      <a:r>
                        <a:rPr sz="1600">
                          <a:latin typeface="宋体" charset="0"/>
                          <a:ea typeface="宋体" charset="0"/>
                        </a:rPr>
                        <a:t>国家人文社科重大招标项目（项）</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lgn="ctr">
                        <a:buNone/>
                      </a:pPr>
                      <a:r>
                        <a:rPr sz="1600">
                          <a:latin typeface="宋体" charset="0"/>
                          <a:ea typeface="宋体" charset="0"/>
                        </a:rPr>
                        <a:t>+4</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r>
              <a:tr h="393065">
                <a:tc>
                  <a:txBody>
                    <a:bodyPr/>
                    <a:lstStyle/>
                    <a:p>
                      <a:pPr algn="ctr">
                        <a:buNone/>
                      </a:pPr>
                      <a:r>
                        <a:rPr lang="en-US" sz="1600">
                          <a:latin typeface="宋体" charset="0"/>
                          <a:ea typeface="宋体" charset="0"/>
                        </a:rPr>
                        <a:t>18</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buNone/>
                      </a:pPr>
                      <a:r>
                        <a:rPr sz="1600">
                          <a:latin typeface="宋体" charset="0"/>
                          <a:ea typeface="宋体" charset="0"/>
                        </a:rPr>
                        <a:t>国家自然科学基金重点项目（项）</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lgn="ctr">
                        <a:buNone/>
                      </a:pPr>
                      <a:r>
                        <a:rPr sz="1600">
                          <a:latin typeface="宋体" charset="0"/>
                          <a:ea typeface="宋体" charset="0"/>
                        </a:rPr>
                        <a:t>+4</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r>
              <a:tr h="394970">
                <a:tc>
                  <a:txBody>
                    <a:bodyPr/>
                    <a:lstStyle/>
                    <a:p>
                      <a:pPr algn="ctr">
                        <a:buNone/>
                      </a:pPr>
                      <a:r>
                        <a:rPr lang="en-US" sz="1600">
                          <a:latin typeface="宋体" charset="0"/>
                          <a:ea typeface="宋体" charset="0"/>
                        </a:rPr>
                        <a:t>19</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buNone/>
                      </a:pPr>
                      <a:r>
                        <a:rPr sz="1600">
                          <a:latin typeface="宋体" charset="0"/>
                          <a:ea typeface="宋体" charset="0"/>
                        </a:rPr>
                        <a:t>SCI、EI源刊论文（年均篇）</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lgn="ctr">
                        <a:buNone/>
                      </a:pPr>
                      <a:r>
                        <a:rPr sz="1600">
                          <a:latin typeface="宋体" charset="0"/>
                          <a:ea typeface="宋体" charset="0"/>
                        </a:rPr>
                        <a:t>≥500</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r>
              <a:tr h="394335">
                <a:tc>
                  <a:txBody>
                    <a:bodyPr/>
                    <a:lstStyle/>
                    <a:p>
                      <a:pPr algn="ctr">
                        <a:buNone/>
                      </a:pPr>
                      <a:r>
                        <a:rPr lang="en-US" sz="1600">
                          <a:latin typeface="宋体" charset="0"/>
                          <a:ea typeface="宋体" charset="0"/>
                        </a:rPr>
                        <a:t>20</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buNone/>
                      </a:pPr>
                      <a:r>
                        <a:rPr sz="1600">
                          <a:latin typeface="宋体" charset="0"/>
                          <a:ea typeface="宋体" charset="0"/>
                        </a:rPr>
                        <a:t>SSCI、A&amp;HCI、CSSCI源刊论文（年均篇）</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lgn="ctr">
                        <a:buNone/>
                      </a:pPr>
                      <a:r>
                        <a:rPr sz="1600">
                          <a:latin typeface="宋体" charset="0"/>
                          <a:ea typeface="宋体" charset="0"/>
                        </a:rPr>
                        <a:t>≥600</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19250" y="908685"/>
            <a:ext cx="6115685" cy="396240"/>
          </a:xfrm>
          <a:prstGeom prst="rect">
            <a:avLst/>
          </a:prstGeom>
          <a:noFill/>
        </p:spPr>
        <p:txBody>
          <a:bodyPr wrap="square" rtlCol="0">
            <a:spAutoFit/>
            <a:scene3d>
              <a:camera prst="orthographicFront"/>
              <a:lightRig rig="threePt" dir="t"/>
            </a:scene3d>
          </a:bodyPr>
          <a:lstStyle/>
          <a:p>
            <a:r>
              <a:rPr lang="zh-CN" altLang="en-US" sz="2000">
                <a:ln w="22225">
                  <a:solidFill>
                    <a:schemeClr val="accent2"/>
                  </a:solidFill>
                  <a:prstDash val="solid"/>
                </a:ln>
                <a:solidFill>
                  <a:schemeClr val="accent2">
                    <a:lumMod val="40000"/>
                    <a:lumOff val="60000"/>
                  </a:schemeClr>
                </a:solidFill>
                <a:effectLst/>
              </a:rPr>
              <a:t>浙师大事业发展重要基础性目标</a:t>
            </a:r>
            <a:r>
              <a:rPr lang="zh-CN" altLang="en-US" sz="2000">
                <a:ln w="22225">
                  <a:solidFill>
                    <a:schemeClr val="accent2"/>
                  </a:solidFill>
                  <a:prstDash val="solid"/>
                </a:ln>
                <a:solidFill>
                  <a:schemeClr val="accent2">
                    <a:lumMod val="40000"/>
                    <a:lumOff val="60000"/>
                  </a:schemeClr>
                </a:solidFill>
                <a:effectLst/>
                <a:latin typeface="宋体" charset="0"/>
                <a:ea typeface="宋体" charset="0"/>
              </a:rPr>
              <a:t>（</a:t>
            </a:r>
            <a:r>
              <a:rPr lang="en-US" altLang="zh-CN" sz="2000">
                <a:ln w="22225">
                  <a:solidFill>
                    <a:schemeClr val="accent2"/>
                  </a:solidFill>
                  <a:prstDash val="solid"/>
                </a:ln>
                <a:solidFill>
                  <a:schemeClr val="accent2">
                    <a:lumMod val="40000"/>
                    <a:lumOff val="60000"/>
                  </a:schemeClr>
                </a:solidFill>
                <a:effectLst/>
                <a:latin typeface="宋体" charset="0"/>
                <a:ea typeface="宋体" charset="0"/>
              </a:rPr>
              <a:t>2014.4-2018.4</a:t>
            </a:r>
            <a:r>
              <a:rPr lang="zh-CN" altLang="en-US" sz="2000">
                <a:ln w="22225">
                  <a:solidFill>
                    <a:schemeClr val="accent2"/>
                  </a:solidFill>
                  <a:prstDash val="solid"/>
                </a:ln>
                <a:solidFill>
                  <a:schemeClr val="accent2">
                    <a:lumMod val="40000"/>
                    <a:lumOff val="60000"/>
                  </a:schemeClr>
                </a:solidFill>
                <a:effectLst/>
                <a:latin typeface="宋体" charset="0"/>
                <a:ea typeface="宋体" charset="0"/>
              </a:rPr>
              <a:t>）</a:t>
            </a:r>
          </a:p>
        </p:txBody>
      </p:sp>
      <p:graphicFrame>
        <p:nvGraphicFramePr>
          <p:cNvPr id="4" name="表格 3"/>
          <p:cNvGraphicFramePr/>
          <p:nvPr/>
        </p:nvGraphicFramePr>
        <p:xfrm>
          <a:off x="899795" y="1341120"/>
          <a:ext cx="7167245" cy="5034280"/>
        </p:xfrm>
        <a:graphic>
          <a:graphicData uri="http://schemas.openxmlformats.org/drawingml/2006/table">
            <a:tbl>
              <a:tblPr firstRow="1" bandRow="1">
                <a:effectLst/>
                <a:tableStyleId>{5940675A-B579-460E-94D1-54222C63F5DA}</a:tableStyleId>
              </a:tblPr>
              <a:tblGrid>
                <a:gridCol w="1028700"/>
                <a:gridCol w="4637405"/>
                <a:gridCol w="1501140"/>
              </a:tblGrid>
              <a:tr h="394970">
                <a:tc>
                  <a:txBody>
                    <a:bodyPr/>
                    <a:lstStyle/>
                    <a:p>
                      <a:pPr algn="ctr">
                        <a:buNone/>
                      </a:pPr>
                      <a:r>
                        <a:rPr lang="zh-CN">
                          <a:solidFill>
                            <a:schemeClr val="tx1"/>
                          </a:solidFill>
                        </a:rPr>
                        <a:t>序号</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solidFill>
                      <a:srgbClr val="BBE0E3"/>
                    </a:solidFill>
                  </a:tcPr>
                </a:tc>
                <a:tc>
                  <a:txBody>
                    <a:bodyPr/>
                    <a:lstStyle/>
                    <a:p>
                      <a:pPr algn="ctr">
                        <a:buNone/>
                      </a:pPr>
                      <a:r>
                        <a:rPr lang="zh-CN">
                          <a:solidFill>
                            <a:schemeClr val="tx1"/>
                          </a:solidFill>
                        </a:rPr>
                        <a:t>核心指标</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solidFill>
                      <a:srgbClr val="BBE0E3"/>
                    </a:solidFill>
                  </a:tcPr>
                </a:tc>
                <a:tc>
                  <a:txBody>
                    <a:bodyPr/>
                    <a:lstStyle/>
                    <a:p>
                      <a:pPr algn="ctr">
                        <a:buNone/>
                      </a:pPr>
                      <a:r>
                        <a:rPr lang="zh-CN">
                          <a:solidFill>
                            <a:schemeClr val="tx1"/>
                          </a:solidFill>
                        </a:rPr>
                        <a:t>目标</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solidFill>
                      <a:srgbClr val="BBE0E3"/>
                    </a:solidFill>
                  </a:tcPr>
                </a:tc>
              </a:tr>
              <a:tr h="393700">
                <a:tc>
                  <a:txBody>
                    <a:bodyPr/>
                    <a:lstStyle/>
                    <a:p>
                      <a:pPr algn="ctr">
                        <a:buNone/>
                      </a:pPr>
                      <a:r>
                        <a:rPr lang="en-US" sz="1600">
                          <a:latin typeface="宋体" charset="0"/>
                          <a:ea typeface="宋体" charset="0"/>
                        </a:rPr>
                        <a:t>21</a:t>
                      </a:r>
                    </a:p>
                  </a:txBody>
                  <a:tcPr>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mpd="sng">
                      <a:solidFill>
                        <a:srgbClr val="FFFFFF"/>
                      </a:solidFill>
                    </a:lnB>
                    <a:solidFill>
                      <a:srgbClr val="BBE0E3">
                        <a:tint val="40000"/>
                      </a:srgbClr>
                    </a:solidFill>
                  </a:tcPr>
                </a:tc>
                <a:tc>
                  <a:txBody>
                    <a:bodyPr/>
                    <a:lstStyle/>
                    <a:p>
                      <a:pPr>
                        <a:buNone/>
                      </a:pPr>
                      <a:r>
                        <a:rPr sz="1600">
                          <a:latin typeface="宋体" charset="0"/>
                          <a:ea typeface="宋体" charset="0"/>
                        </a:rPr>
                        <a:t>毕业生就业率（年均%）</a:t>
                      </a:r>
                    </a:p>
                  </a:txBody>
                  <a:tcPr>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mpd="sng">
                      <a:solidFill>
                        <a:srgbClr val="FFFFFF"/>
                      </a:solidFill>
                    </a:lnB>
                    <a:solidFill>
                      <a:srgbClr val="BBE0E3">
                        <a:tint val="40000"/>
                      </a:srgbClr>
                    </a:solidFill>
                  </a:tcPr>
                </a:tc>
                <a:tc>
                  <a:txBody>
                    <a:bodyPr/>
                    <a:lstStyle/>
                    <a:p>
                      <a:pPr algn="ctr">
                        <a:buNone/>
                      </a:pPr>
                      <a:r>
                        <a:rPr sz="1600">
                          <a:latin typeface="宋体" charset="0"/>
                          <a:ea typeface="宋体" charset="0"/>
                        </a:rPr>
                        <a:t>≥95</a:t>
                      </a:r>
                    </a:p>
                  </a:txBody>
                  <a:tcPr>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mpd="sng">
                      <a:solidFill>
                        <a:srgbClr val="FFFFFF"/>
                      </a:solidFill>
                    </a:lnB>
                    <a:solidFill>
                      <a:srgbClr val="BBE0E3">
                        <a:tint val="40000"/>
                      </a:srgbClr>
                    </a:solidFill>
                  </a:tcPr>
                </a:tc>
              </a:tr>
              <a:tr h="522605">
                <a:tc>
                  <a:txBody>
                    <a:bodyPr/>
                    <a:lstStyle/>
                    <a:p>
                      <a:pPr algn="ctr">
                        <a:buNone/>
                      </a:pPr>
                      <a:r>
                        <a:rPr lang="en-US" sz="1600">
                          <a:latin typeface="宋体" charset="0"/>
                          <a:ea typeface="宋体" charset="0"/>
                        </a:rPr>
                        <a:t>22</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buNone/>
                      </a:pPr>
                      <a:r>
                        <a:rPr sz="1600">
                          <a:latin typeface="宋体" charset="0"/>
                          <a:ea typeface="宋体" charset="0"/>
                        </a:rPr>
                        <a:t>国家级大学生学科竞赛奖（项）</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lgn="ctr">
                        <a:buNone/>
                      </a:pPr>
                      <a:r>
                        <a:rPr sz="1600">
                          <a:latin typeface="宋体" charset="0"/>
                          <a:ea typeface="宋体" charset="0"/>
                        </a:rPr>
                        <a:t>+40</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r>
              <a:tr h="522605">
                <a:tc>
                  <a:txBody>
                    <a:bodyPr/>
                    <a:lstStyle/>
                    <a:p>
                      <a:pPr algn="ctr">
                        <a:buNone/>
                      </a:pPr>
                      <a:r>
                        <a:rPr lang="en-US" sz="1600">
                          <a:latin typeface="宋体" charset="0"/>
                          <a:ea typeface="宋体" charset="0"/>
                        </a:rPr>
                        <a:t>23</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buNone/>
                      </a:pPr>
                      <a:r>
                        <a:rPr sz="1600">
                          <a:latin typeface="宋体" charset="0"/>
                          <a:ea typeface="宋体" charset="0"/>
                        </a:rPr>
                        <a:t>本科生继续深造率（年均%）</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lgn="ctr">
                        <a:buNone/>
                      </a:pPr>
                      <a:r>
                        <a:rPr sz="1600">
                          <a:latin typeface="宋体" charset="0"/>
                          <a:ea typeface="宋体" charset="0"/>
                        </a:rPr>
                        <a:t>15</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r>
              <a:tr h="440690">
                <a:tc>
                  <a:txBody>
                    <a:bodyPr/>
                    <a:lstStyle/>
                    <a:p>
                      <a:pPr algn="ctr">
                        <a:buNone/>
                      </a:pPr>
                      <a:r>
                        <a:rPr lang="en-US" sz="1600">
                          <a:latin typeface="宋体" charset="0"/>
                          <a:ea typeface="宋体" charset="0"/>
                        </a:rPr>
                        <a:t>24</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buNone/>
                      </a:pPr>
                      <a:r>
                        <a:rPr sz="1600">
                          <a:latin typeface="宋体" charset="0"/>
                          <a:ea typeface="宋体" charset="0"/>
                        </a:rPr>
                        <a:t>省级“2011协同创新中心”（个）</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lgn="ctr">
                        <a:buNone/>
                      </a:pPr>
                      <a:r>
                        <a:rPr sz="1600">
                          <a:latin typeface="宋体" charset="0"/>
                          <a:ea typeface="宋体" charset="0"/>
                        </a:rPr>
                        <a:t>2</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r>
              <a:tr h="394335">
                <a:tc>
                  <a:txBody>
                    <a:bodyPr/>
                    <a:lstStyle/>
                    <a:p>
                      <a:pPr algn="ctr">
                        <a:buNone/>
                      </a:pPr>
                      <a:r>
                        <a:rPr lang="en-US" sz="1600">
                          <a:latin typeface="宋体" charset="0"/>
                          <a:ea typeface="宋体" charset="0"/>
                        </a:rPr>
                        <a:t>25</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buNone/>
                      </a:pPr>
                      <a:r>
                        <a:rPr sz="1600">
                          <a:latin typeface="宋体" charset="0"/>
                          <a:ea typeface="宋体" charset="0"/>
                        </a:rPr>
                        <a:t>6个月以上境外进修、访学经历教师比例（%）</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lgn="ctr">
                        <a:buNone/>
                      </a:pPr>
                      <a:r>
                        <a:rPr sz="1600">
                          <a:latin typeface="宋体" charset="0"/>
                          <a:ea typeface="宋体" charset="0"/>
                        </a:rPr>
                        <a:t>≥35</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r>
              <a:tr h="393700">
                <a:tc>
                  <a:txBody>
                    <a:bodyPr/>
                    <a:lstStyle/>
                    <a:p>
                      <a:pPr algn="ctr">
                        <a:buNone/>
                      </a:pPr>
                      <a:r>
                        <a:rPr lang="en-US" sz="1600">
                          <a:latin typeface="宋体" charset="0"/>
                          <a:ea typeface="宋体" charset="0"/>
                        </a:rPr>
                        <a:t>26</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buNone/>
                      </a:pPr>
                      <a:r>
                        <a:rPr sz="1600">
                          <a:latin typeface="宋体" charset="0"/>
                          <a:ea typeface="宋体" charset="0"/>
                        </a:rPr>
                        <a:t>留学生占在校生比例（%）</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lgn="ctr">
                        <a:buNone/>
                      </a:pPr>
                      <a:r>
                        <a:rPr sz="1600">
                          <a:latin typeface="宋体" charset="0"/>
                          <a:ea typeface="宋体" charset="0"/>
                        </a:rPr>
                        <a:t>3</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r>
              <a:tr h="394970">
                <a:tc>
                  <a:txBody>
                    <a:bodyPr/>
                    <a:lstStyle/>
                    <a:p>
                      <a:pPr algn="ctr">
                        <a:buNone/>
                      </a:pPr>
                      <a:r>
                        <a:rPr lang="en-US" sz="1600">
                          <a:latin typeface="宋体" charset="0"/>
                          <a:ea typeface="宋体" charset="0"/>
                        </a:rPr>
                        <a:t>27</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buNone/>
                      </a:pPr>
                      <a:r>
                        <a:rPr sz="1600">
                          <a:latin typeface="宋体" charset="0"/>
                          <a:ea typeface="宋体" charset="0"/>
                        </a:rPr>
                        <a:t>赴海外交换生、交流生占在校学生比例（%）</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lgn="ctr">
                        <a:buNone/>
                      </a:pPr>
                      <a:r>
                        <a:rPr sz="1600">
                          <a:latin typeface="宋体" charset="0"/>
                          <a:ea typeface="宋体" charset="0"/>
                        </a:rPr>
                        <a:t>3</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r>
              <a:tr h="393065">
                <a:tc>
                  <a:txBody>
                    <a:bodyPr/>
                    <a:lstStyle/>
                    <a:p>
                      <a:pPr algn="ctr">
                        <a:buNone/>
                      </a:pPr>
                      <a:r>
                        <a:rPr lang="en-US" sz="1600">
                          <a:latin typeface="宋体" charset="0"/>
                          <a:ea typeface="宋体" charset="0"/>
                        </a:rPr>
                        <a:t>28</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buNone/>
                      </a:pPr>
                      <a:r>
                        <a:rPr sz="1600">
                          <a:latin typeface="宋体" charset="0"/>
                          <a:ea typeface="宋体" charset="0"/>
                        </a:rPr>
                        <a:t>外国文教专家比例</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lgn="ctr">
                        <a:buNone/>
                      </a:pPr>
                      <a:r>
                        <a:rPr sz="1600">
                          <a:latin typeface="宋体" charset="0"/>
                          <a:ea typeface="宋体" charset="0"/>
                        </a:rPr>
                        <a:t>≥5%</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r>
              <a:tr h="394970">
                <a:tc>
                  <a:txBody>
                    <a:bodyPr/>
                    <a:lstStyle/>
                    <a:p>
                      <a:pPr algn="ctr">
                        <a:buNone/>
                      </a:pPr>
                      <a:r>
                        <a:rPr lang="en-US" sz="1600">
                          <a:latin typeface="宋体" charset="0"/>
                          <a:ea typeface="宋体" charset="0"/>
                        </a:rPr>
                        <a:t>29</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buNone/>
                      </a:pPr>
                      <a:r>
                        <a:rPr sz="1600">
                          <a:latin typeface="宋体" charset="0"/>
                          <a:ea typeface="宋体" charset="0"/>
                        </a:rPr>
                        <a:t>产学研用结合的重点项目达（项）</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c>
                  <a:txBody>
                    <a:bodyPr/>
                    <a:lstStyle/>
                    <a:p>
                      <a:pPr algn="ctr">
                        <a:buNone/>
                      </a:pPr>
                      <a:r>
                        <a:rPr sz="1600">
                          <a:latin typeface="宋体" charset="0"/>
                          <a:ea typeface="宋体" charset="0"/>
                        </a:rPr>
                        <a:t>≥100</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40000"/>
                      </a:srgbClr>
                    </a:solidFill>
                  </a:tcPr>
                </a:tc>
              </a:tr>
              <a:tr h="394335">
                <a:tc>
                  <a:txBody>
                    <a:bodyPr/>
                    <a:lstStyle/>
                    <a:p>
                      <a:pPr algn="ctr">
                        <a:buNone/>
                      </a:pPr>
                      <a:r>
                        <a:rPr lang="en-US" sz="1600">
                          <a:latin typeface="宋体" charset="0"/>
                          <a:ea typeface="宋体" charset="0"/>
                        </a:rPr>
                        <a:t>30</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buNone/>
                      </a:pPr>
                      <a:r>
                        <a:rPr sz="1600">
                          <a:latin typeface="宋体" charset="0"/>
                          <a:ea typeface="宋体" charset="0"/>
                        </a:rPr>
                        <a:t>全面合作的县市区（个）</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lgn="ctr">
                        <a:buNone/>
                      </a:pPr>
                      <a:r>
                        <a:rPr sz="1600">
                          <a:latin typeface="宋体" charset="0"/>
                          <a:ea typeface="宋体" charset="0"/>
                        </a:rPr>
                        <a:t>≥10</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r>
              <a:tr h="394335">
                <a:tc>
                  <a:txBody>
                    <a:bodyPr/>
                    <a:lstStyle/>
                    <a:p>
                      <a:pPr algn="ctr">
                        <a:buNone/>
                      </a:pPr>
                      <a:r>
                        <a:rPr lang="en-US" sz="1600">
                          <a:latin typeface="宋体" charset="0"/>
                          <a:ea typeface="宋体" charset="0"/>
                        </a:rPr>
                        <a:t>31</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buNone/>
                      </a:pPr>
                      <a:r>
                        <a:rPr sz="1600">
                          <a:latin typeface="宋体" charset="0"/>
                          <a:ea typeface="宋体" charset="0"/>
                        </a:rPr>
                        <a:t>具体服务项目（项）</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c>
                  <a:txBody>
                    <a:bodyPr/>
                    <a:lstStyle/>
                    <a:p>
                      <a:pPr algn="ctr">
                        <a:buNone/>
                      </a:pPr>
                      <a:r>
                        <a:rPr sz="1600">
                          <a:latin typeface="宋体" charset="0"/>
                          <a:ea typeface="宋体" charset="0"/>
                        </a:rPr>
                        <a:t>≥1000</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solidFill>
                      <a:srgbClr val="BBE0E3">
                        <a:tint val="20000"/>
                      </a:srgbClr>
                    </a:solidFill>
                  </a:tcPr>
                </a:tc>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29" name="Picture 2" descr="aaa"/>
          <p:cNvPicPr>
            <a:picLocks noChangeArrowheads="1"/>
          </p:cNvPicPr>
          <p:nvPr/>
        </p:nvPicPr>
        <p:blipFill>
          <a:blip r:embed="rId3" cstate="print">
            <a:clrChange>
              <a:clrFrom>
                <a:srgbClr val="FDFDFD"/>
              </a:clrFrom>
              <a:clrTo>
                <a:srgbClr val="FDFDFD">
                  <a:alpha val="0"/>
                </a:srgbClr>
              </a:clrTo>
            </a:clrChange>
          </a:blip>
          <a:srcRect/>
          <a:stretch>
            <a:fillRect/>
          </a:stretch>
        </p:blipFill>
        <p:spPr bwMode="auto">
          <a:xfrm>
            <a:off x="3995738" y="-37306"/>
            <a:ext cx="5148262" cy="6858000"/>
          </a:xfrm>
          <a:prstGeom prst="rect">
            <a:avLst/>
          </a:prstGeom>
          <a:noFill/>
          <a:ln w="9525">
            <a:noFill/>
            <a:miter lim="800000"/>
            <a:headEnd/>
            <a:tailEnd/>
          </a:ln>
        </p:spPr>
      </p:pic>
      <p:sp>
        <p:nvSpPr>
          <p:cNvPr id="124938" name="TextBox 10"/>
          <p:cNvSpPr txBox="1">
            <a:spLocks noChangeArrowheads="1"/>
          </p:cNvSpPr>
          <p:nvPr/>
        </p:nvSpPr>
        <p:spPr bwMode="auto">
          <a:xfrm>
            <a:off x="467544" y="1517883"/>
            <a:ext cx="8424936" cy="2712720"/>
          </a:xfrm>
          <a:prstGeom prst="rect">
            <a:avLst/>
          </a:prstGeom>
          <a:noFill/>
          <a:ln w="9525">
            <a:noFill/>
            <a:miter lim="800000"/>
          </a:ln>
        </p:spPr>
        <p:txBody>
          <a:bodyPr wrap="square">
            <a:spAutoFit/>
          </a:bodyPr>
          <a:lstStyle/>
          <a:p>
            <a:pPr algn="ctr"/>
            <a:endParaRPr lang="en-US" altLang="zh-CN" sz="4400" dirty="0" smtClean="0">
              <a:solidFill>
                <a:srgbClr val="C00000"/>
              </a:solidFill>
              <a:latin typeface="Times New Roman" pitchFamily="18" charset="0"/>
              <a:ea typeface="微软雅黑" pitchFamily="34" charset="-122"/>
              <a:cs typeface="Times New Roman" pitchFamily="18" charset="0"/>
            </a:endParaRPr>
          </a:p>
          <a:p>
            <a:pPr algn="ctr"/>
            <a:endParaRPr lang="en-US" altLang="zh-CN" sz="4400" dirty="0" smtClean="0">
              <a:solidFill>
                <a:srgbClr val="C00000"/>
              </a:solidFill>
              <a:latin typeface="Times New Roman" pitchFamily="18" charset="0"/>
              <a:ea typeface="微软雅黑" pitchFamily="34" charset="-122"/>
              <a:cs typeface="Times New Roman" pitchFamily="18" charset="0"/>
            </a:endParaRPr>
          </a:p>
          <a:p>
            <a:pPr algn="ctr"/>
            <a:r>
              <a:rPr lang="zh-CN" altLang="en-US" sz="4400" b="1" dirty="0" smtClean="0">
                <a:solidFill>
                  <a:srgbClr val="C00000"/>
                </a:solidFill>
                <a:latin typeface="Times New Roman" pitchFamily="18" charset="0"/>
                <a:ea typeface="微软雅黑" pitchFamily="34" charset="-122"/>
                <a:cs typeface="Times New Roman" pitchFamily="18" charset="0"/>
              </a:rPr>
              <a:t>案例二　</a:t>
            </a:r>
            <a:r>
              <a:rPr lang="zh-CN" altLang="en-US" sz="4000" b="1" dirty="0" smtClean="0">
                <a:ln w="22225">
                  <a:solidFill>
                    <a:schemeClr val="accent2"/>
                  </a:solidFill>
                  <a:prstDash val="solid"/>
                </a:ln>
                <a:solidFill>
                  <a:schemeClr val="accent2">
                    <a:lumMod val="40000"/>
                    <a:lumOff val="60000"/>
                  </a:schemeClr>
                </a:solidFill>
                <a:effectLst/>
                <a:latin typeface="Times New Roman" pitchFamily="18" charset="0"/>
                <a:ea typeface="微软雅黑" pitchFamily="34" charset="-122"/>
                <a:cs typeface="Times New Roman" pitchFamily="18" charset="0"/>
              </a:rPr>
              <a:t>深圳大学发展指标</a:t>
            </a:r>
          </a:p>
          <a:p>
            <a:pPr algn="ctr"/>
            <a:endParaRPr lang="zh-CN" altLang="en-US" sz="4000" b="1" dirty="0" smtClean="0">
              <a:ln w="22225">
                <a:solidFill>
                  <a:schemeClr val="accent2"/>
                </a:solidFill>
                <a:prstDash val="solid"/>
              </a:ln>
              <a:solidFill>
                <a:schemeClr val="accent2">
                  <a:lumMod val="40000"/>
                  <a:lumOff val="60000"/>
                </a:schemeClr>
              </a:solidFill>
              <a:effectLst/>
              <a:latin typeface="Times New Roman" pitchFamily="18" charset="0"/>
              <a:ea typeface="微软雅黑" pitchFamily="34" charset="-122"/>
              <a:cs typeface="Times New Roman" pitchFamily="18" charset="0"/>
            </a:endParaRPr>
          </a:p>
        </p:txBody>
      </p:sp>
      <p:sp>
        <p:nvSpPr>
          <p:cNvPr id="124939" name="矩形 1"/>
          <p:cNvSpPr>
            <a:spLocks noChangeArrowheads="1"/>
          </p:cNvSpPr>
          <p:nvPr/>
        </p:nvSpPr>
        <p:spPr bwMode="auto">
          <a:xfrm>
            <a:off x="755650" y="908050"/>
            <a:ext cx="6480175" cy="61913"/>
          </a:xfrm>
          <a:prstGeom prst="rect">
            <a:avLst/>
          </a:prstGeom>
          <a:solidFill>
            <a:schemeClr val="bg1"/>
          </a:solidFill>
          <a:ln w="25400" algn="ctr">
            <a:noFill/>
            <a:round/>
            <a:tailEnd type="triangle" w="med" len="med"/>
          </a:ln>
        </p:spPr>
        <p:txBody>
          <a:bodyPr lIns="90000" tIns="46800" rIns="90000" bIns="46800">
            <a:spAutoFit/>
          </a:bodyPr>
          <a:lstStyle/>
          <a:p>
            <a:pPr algn="ctr"/>
            <a:endParaRPr lang="zh-CN" altLang="en-US" sz="2400" b="0">
              <a:solidFill>
                <a:schemeClr val="tx1"/>
              </a:solidFill>
              <a:ea typeface="黑体" pitchFamily="2" charset="-122"/>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57158" y="785794"/>
            <a:ext cx="8628380" cy="759182"/>
          </a:xfrm>
          <a:prstGeom prst="rect">
            <a:avLst/>
          </a:prstGeom>
          <a:noFill/>
        </p:spPr>
        <p:txBody>
          <a:bodyPr wrap="square" rtlCol="0" anchor="t">
            <a:spAutoFit/>
          </a:bodyPr>
          <a:lstStyle/>
          <a:p>
            <a:pPr algn="ctr" eaLnBrk="1" latinLnBrk="0" hangingPunct="1">
              <a:lnSpc>
                <a:spcPts val="2560"/>
              </a:lnSpc>
            </a:pPr>
            <a:r>
              <a:rPr lang="zh-CN" altLang="en-US" sz="2400" b="1" dirty="0">
                <a:ln w="22225">
                  <a:solidFill>
                    <a:schemeClr val="accent2"/>
                  </a:solidFill>
                  <a:prstDash val="solid"/>
                </a:ln>
                <a:solidFill>
                  <a:schemeClr val="accent2">
                    <a:lumMod val="40000"/>
                    <a:lumOff val="60000"/>
                  </a:schemeClr>
                </a:solidFill>
                <a:effectLst/>
                <a:latin typeface="隶书" charset="0"/>
                <a:ea typeface="隶书" charset="0"/>
              </a:rPr>
              <a:t>《深圳大学高水平大学建设规划实施方案  </a:t>
            </a:r>
            <a:r>
              <a:rPr lang="zh-CN" altLang="en-US" sz="2400" dirty="0" smtClean="0">
                <a:ln w="22225">
                  <a:solidFill>
                    <a:schemeClr val="accent2"/>
                  </a:solidFill>
                  <a:prstDash val="solid"/>
                </a:ln>
                <a:solidFill>
                  <a:schemeClr val="accent2">
                    <a:lumMod val="40000"/>
                    <a:lumOff val="60000"/>
                  </a:schemeClr>
                </a:solidFill>
                <a:effectLst/>
                <a:latin typeface="隶书" charset="0"/>
                <a:ea typeface="隶书" charset="0"/>
              </a:rPr>
              <a:t>（2015–2017</a:t>
            </a:r>
            <a:r>
              <a:rPr lang="zh-CN" altLang="en-US" sz="2400" dirty="0">
                <a:ln w="22225">
                  <a:solidFill>
                    <a:schemeClr val="accent2"/>
                  </a:solidFill>
                  <a:prstDash val="solid"/>
                </a:ln>
                <a:solidFill>
                  <a:schemeClr val="accent2">
                    <a:lumMod val="40000"/>
                    <a:lumOff val="60000"/>
                  </a:schemeClr>
                </a:solidFill>
                <a:effectLst/>
                <a:latin typeface="隶书" charset="0"/>
                <a:ea typeface="隶书" charset="0"/>
              </a:rPr>
              <a:t>）》</a:t>
            </a:r>
            <a:r>
              <a:rPr lang="zh-CN" altLang="en-US" sz="2400" b="1" dirty="0">
                <a:ln w="22225">
                  <a:solidFill>
                    <a:schemeClr val="accent2"/>
                  </a:solidFill>
                  <a:prstDash val="solid"/>
                </a:ln>
                <a:solidFill>
                  <a:schemeClr val="accent2">
                    <a:lumMod val="40000"/>
                    <a:lumOff val="60000"/>
                  </a:schemeClr>
                </a:solidFill>
                <a:effectLst/>
                <a:latin typeface="隶书" charset="0"/>
                <a:ea typeface="隶书" charset="0"/>
              </a:rPr>
              <a:t>总目标：</a:t>
            </a:r>
            <a:r>
              <a:rPr lang="zh-CN" altLang="en-US" sz="2400" b="1" dirty="0">
                <a:ln w="12700">
                  <a:solidFill>
                    <a:schemeClr val="tx2">
                      <a:lumMod val="75000"/>
                    </a:schemeClr>
                  </a:solidFill>
                  <a:prstDash val="solid"/>
                </a:ln>
                <a:solidFill>
                  <a:srgbClr val="C00000"/>
                </a:solidFill>
                <a:effectLst>
                  <a:outerShdw dist="38100" dir="2640000" algn="bl" rotWithShape="0">
                    <a:schemeClr val="tx2">
                      <a:lumMod val="75000"/>
                    </a:schemeClr>
                  </a:outerShdw>
                </a:effectLst>
                <a:latin typeface="隶书" charset="0"/>
                <a:ea typeface="隶书" charset="0"/>
              </a:rPr>
              <a:t>中游</a:t>
            </a:r>
            <a:r>
              <a:rPr lang="en-US" altLang="zh-CN" sz="2400" b="1" dirty="0">
                <a:ln w="12700">
                  <a:solidFill>
                    <a:schemeClr val="tx2">
                      <a:lumMod val="75000"/>
                    </a:schemeClr>
                  </a:solidFill>
                  <a:prstDash val="solid"/>
                </a:ln>
                <a:solidFill>
                  <a:srgbClr val="C00000"/>
                </a:solidFill>
                <a:effectLst>
                  <a:outerShdw dist="38100" dir="2640000" algn="bl" rotWithShape="0">
                    <a:schemeClr val="tx2">
                      <a:lumMod val="75000"/>
                    </a:schemeClr>
                  </a:outerShdw>
                </a:effectLst>
                <a:latin typeface="隶书" charset="0"/>
                <a:ea typeface="隶书" charset="0"/>
              </a:rPr>
              <a:t>211</a:t>
            </a:r>
            <a:r>
              <a:rPr lang="zh-CN" altLang="en-US" sz="2400" b="1" dirty="0">
                <a:ln w="12700">
                  <a:solidFill>
                    <a:schemeClr val="tx2">
                      <a:lumMod val="75000"/>
                    </a:schemeClr>
                  </a:solidFill>
                  <a:prstDash val="solid"/>
                </a:ln>
                <a:solidFill>
                  <a:srgbClr val="C00000"/>
                </a:solidFill>
                <a:effectLst>
                  <a:outerShdw dist="38100" dir="2640000" algn="bl" rotWithShape="0">
                    <a:schemeClr val="tx2">
                      <a:lumMod val="75000"/>
                    </a:schemeClr>
                  </a:outerShdw>
                </a:effectLst>
                <a:latin typeface="隶书" charset="0"/>
                <a:ea typeface="隶书" charset="0"/>
              </a:rPr>
              <a:t>大学</a:t>
            </a:r>
          </a:p>
        </p:txBody>
      </p:sp>
      <p:graphicFrame>
        <p:nvGraphicFramePr>
          <p:cNvPr id="4" name="表格 3"/>
          <p:cNvGraphicFramePr/>
          <p:nvPr/>
        </p:nvGraphicFramePr>
        <p:xfrm>
          <a:off x="467995" y="1794510"/>
          <a:ext cx="7947660" cy="2092325"/>
        </p:xfrm>
        <a:graphic>
          <a:graphicData uri="http://schemas.openxmlformats.org/drawingml/2006/table">
            <a:tbl>
              <a:tblPr firstRow="1" bandRow="1">
                <a:tableStyleId>{5C22544A-7EE6-4342-B048-85BDC9FD1C3A}</a:tableStyleId>
              </a:tblPr>
              <a:tblGrid>
                <a:gridCol w="2994660"/>
                <a:gridCol w="4953000"/>
              </a:tblGrid>
              <a:tr h="507365">
                <a:tc>
                  <a:txBody>
                    <a:bodyPr/>
                    <a:lstStyle/>
                    <a:p>
                      <a:pPr algn="ctr">
                        <a:buNone/>
                      </a:pPr>
                      <a:r>
                        <a:rPr lang="zh-CN" sz="2400">
                          <a:solidFill>
                            <a:schemeClr val="tx1"/>
                          </a:solidFill>
                          <a:latin typeface="隶书" charset="0"/>
                          <a:ea typeface="隶书" charset="0"/>
                        </a:rPr>
                        <a:t>关键指标</a:t>
                      </a:r>
                    </a:p>
                  </a:txBody>
                  <a:tcPr>
                    <a:solidFill>
                      <a:srgbClr val="92D050"/>
                    </a:solidFill>
                  </a:tcPr>
                </a:tc>
                <a:tc>
                  <a:txBody>
                    <a:bodyPr/>
                    <a:lstStyle/>
                    <a:p>
                      <a:pPr algn="ctr">
                        <a:buNone/>
                      </a:pPr>
                      <a:r>
                        <a:rPr lang="zh-CN" sz="2400">
                          <a:solidFill>
                            <a:schemeClr val="tx1"/>
                          </a:solidFill>
                          <a:latin typeface="隶书" charset="0"/>
                          <a:ea typeface="隶书" charset="0"/>
                        </a:rPr>
                        <a:t>发展目标</a:t>
                      </a:r>
                    </a:p>
                  </a:txBody>
                  <a:tcPr>
                    <a:solidFill>
                      <a:srgbClr val="92D050"/>
                    </a:solidFill>
                  </a:tcPr>
                </a:tc>
              </a:tr>
              <a:tr h="396240">
                <a:tc>
                  <a:txBody>
                    <a:bodyPr/>
                    <a:lstStyle/>
                    <a:p>
                      <a:pPr>
                        <a:buNone/>
                      </a:pPr>
                      <a:r>
                        <a:rPr sz="2000"/>
                        <a:t>国家自然科学基金项目数</a:t>
                      </a:r>
                    </a:p>
                  </a:txBody>
                  <a:tcPr>
                    <a:solidFill>
                      <a:srgbClr val="FF6699"/>
                    </a:solidFill>
                  </a:tcPr>
                </a:tc>
                <a:tc rowSpan="3">
                  <a:txBody>
                    <a:bodyPr/>
                    <a:lstStyle/>
                    <a:p>
                      <a:pPr algn="ctr">
                        <a:buNone/>
                      </a:pPr>
                      <a:r>
                        <a:rPr lang="zh-CN" sz="2000" b="1">
                          <a:solidFill>
                            <a:srgbClr val="C00000"/>
                          </a:solidFill>
                          <a:latin typeface="黑体" charset="0"/>
                          <a:ea typeface="黑体" charset="0"/>
                        </a:rPr>
                        <a:t>全国前</a:t>
                      </a:r>
                      <a:r>
                        <a:rPr lang="en-US" altLang="zh-CN" sz="2000" b="1">
                          <a:solidFill>
                            <a:srgbClr val="C00000"/>
                          </a:solidFill>
                          <a:latin typeface="黑体" charset="0"/>
                          <a:ea typeface="黑体" charset="0"/>
                        </a:rPr>
                        <a:t>50</a:t>
                      </a:r>
                      <a:r>
                        <a:rPr lang="zh-CN" altLang="en-US" sz="2000" b="1">
                          <a:solidFill>
                            <a:srgbClr val="C00000"/>
                          </a:solidFill>
                          <a:latin typeface="黑体" charset="0"/>
                          <a:ea typeface="黑体" charset="0"/>
                        </a:rPr>
                        <a:t>位</a:t>
                      </a:r>
                    </a:p>
                  </a:txBody>
                  <a:tcPr anchor="ctr">
                    <a:solidFill>
                      <a:srgbClr val="FFFF00"/>
                    </a:solidFill>
                  </a:tcPr>
                </a:tc>
              </a:tr>
              <a:tr h="381000">
                <a:tc>
                  <a:txBody>
                    <a:bodyPr/>
                    <a:lstStyle/>
                    <a:p>
                      <a:pPr>
                        <a:buNone/>
                      </a:pPr>
                      <a:r>
                        <a:rPr sz="2000"/>
                        <a:t>国家社科基金项目数</a:t>
                      </a:r>
                    </a:p>
                  </a:txBody>
                  <a:tcPr>
                    <a:solidFill>
                      <a:srgbClr val="FF6699"/>
                    </a:solidFill>
                  </a:tcPr>
                </a:tc>
                <a:tc vMerge="1">
                  <a:txBody>
                    <a:bodyPr/>
                    <a:lstStyle/>
                    <a:p>
                      <a:endParaRPr lang="zh-CN"/>
                    </a:p>
                  </a:txBody>
                  <a:tcPr/>
                </a:tc>
              </a:tr>
              <a:tr h="381000">
                <a:tc>
                  <a:txBody>
                    <a:bodyPr/>
                    <a:lstStyle/>
                    <a:p>
                      <a:pPr>
                        <a:buNone/>
                      </a:pPr>
                      <a:r>
                        <a:rPr sz="2000"/>
                        <a:t>SCI论文数量</a:t>
                      </a:r>
                    </a:p>
                  </a:txBody>
                  <a:tcPr>
                    <a:solidFill>
                      <a:srgbClr val="FF6699"/>
                    </a:solidFill>
                  </a:tcPr>
                </a:tc>
                <a:tc vMerge="1">
                  <a:txBody>
                    <a:bodyPr/>
                    <a:lstStyle/>
                    <a:p>
                      <a:endParaRPr lang="zh-CN"/>
                    </a:p>
                  </a:txBody>
                  <a:tcPr/>
                </a:tc>
              </a:tr>
              <a:tr h="381000">
                <a:tc>
                  <a:txBody>
                    <a:bodyPr/>
                    <a:lstStyle/>
                    <a:p>
                      <a:pPr>
                        <a:buNone/>
                      </a:pPr>
                      <a:r>
                        <a:rPr lang="zh-CN" sz="2000"/>
                        <a:t>学校整体实力</a:t>
                      </a:r>
                    </a:p>
                  </a:txBody>
                  <a:tcPr>
                    <a:solidFill>
                      <a:srgbClr val="FF6600"/>
                    </a:solidFill>
                  </a:tcPr>
                </a:tc>
                <a:tc>
                  <a:txBody>
                    <a:bodyPr/>
                    <a:lstStyle/>
                    <a:p>
                      <a:pPr>
                        <a:buNone/>
                      </a:pPr>
                      <a:r>
                        <a:rPr sz="2000">
                          <a:solidFill>
                            <a:srgbClr val="C00000"/>
                          </a:solidFill>
                          <a:latin typeface="黑体" charset="0"/>
                          <a:ea typeface="黑体" charset="0"/>
                        </a:rPr>
                        <a:t>全国前70位，达到国内211高校中位水平</a:t>
                      </a:r>
                    </a:p>
                  </a:txBody>
                  <a:tcPr>
                    <a:solidFill>
                      <a:srgbClr val="FFC000"/>
                    </a:solidFill>
                  </a:tcPr>
                </a:tc>
              </a:tr>
            </a:tbl>
          </a:graphicData>
        </a:graphic>
      </p:graphicFrame>
      <p:grpSp>
        <p:nvGrpSpPr>
          <p:cNvPr id="10" name="组合 16"/>
          <p:cNvGrpSpPr/>
          <p:nvPr/>
        </p:nvGrpSpPr>
        <p:grpSpPr>
          <a:xfrm>
            <a:off x="468630" y="4002405"/>
            <a:ext cx="3513455" cy="2654935"/>
            <a:chOff x="373136" y="1333698"/>
            <a:chExt cx="4167543" cy="3709987"/>
          </a:xfrm>
        </p:grpSpPr>
        <p:sp>
          <p:nvSpPr>
            <p:cNvPr id="13" name="等腰三角形 12"/>
            <p:cNvSpPr/>
            <p:nvPr/>
          </p:nvSpPr>
          <p:spPr>
            <a:xfrm>
              <a:off x="373136" y="3254364"/>
              <a:ext cx="2000264" cy="1789321"/>
            </a:xfrm>
            <a:prstGeom prst="triangle">
              <a:avLst/>
            </a:prstGeom>
            <a:gradFill>
              <a:gsLst>
                <a:gs pos="0">
                  <a:srgbClr val="EEECE1">
                    <a:lumMod val="50000"/>
                    <a:alpha val="0"/>
                  </a:srgbClr>
                </a:gs>
                <a:gs pos="39999">
                  <a:srgbClr val="EEECE1">
                    <a:lumMod val="90000"/>
                    <a:alpha val="73000"/>
                  </a:srgbClr>
                </a:gs>
                <a:gs pos="70000">
                  <a:srgbClr val="EEECE1"/>
                </a:gs>
                <a:gs pos="100000">
                  <a:srgbClr val="FFEBFA"/>
                </a:gs>
              </a:gsLst>
              <a:lin ang="8100000" scaled="0"/>
            </a:gradFill>
            <a:ln w="38100" cap="flat" cmpd="sng" algn="ctr">
              <a:noFill/>
              <a:prstDash val="solid"/>
            </a:ln>
            <a:effectLst>
              <a:outerShdw blurRad="40000" dist="20000" dir="5400000" rotWithShape="0">
                <a:srgbClr val="000000">
                  <a:alpha val="38000"/>
                </a:srgbClr>
              </a:outerShdw>
            </a:effectLst>
            <a:scene3d>
              <a:camera prst="orthographicFront"/>
              <a:lightRig rig="threePt" dir="t"/>
            </a:scene3d>
            <a:sp3d>
              <a:bevelT w="0" h="82550"/>
            </a:sp3d>
          </p:spPr>
          <p:txBody>
            <a:bodyPr/>
            <a:lstStyle/>
            <a:p>
              <a:endParaRPr lang="zh-CN" altLang="en-US"/>
            </a:p>
          </p:txBody>
        </p:sp>
        <p:sp>
          <p:nvSpPr>
            <p:cNvPr id="11" name="等腰三角形 10"/>
            <p:cNvSpPr/>
            <p:nvPr/>
          </p:nvSpPr>
          <p:spPr>
            <a:xfrm rot="10800000">
              <a:off x="1458730" y="3214687"/>
              <a:ext cx="2000264" cy="1789321"/>
            </a:xfrm>
            <a:prstGeom prst="triangle">
              <a:avLst/>
            </a:prstGeom>
            <a:gradFill flip="none" rotWithShape="1">
              <a:gsLst>
                <a:gs pos="0">
                  <a:srgbClr val="FFFF00">
                    <a:alpha val="64000"/>
                  </a:srgbClr>
                </a:gs>
                <a:gs pos="40000">
                  <a:srgbClr val="FFC000"/>
                </a:gs>
                <a:gs pos="100000">
                  <a:srgbClr val="F79646">
                    <a:lumMod val="75000"/>
                  </a:srgbClr>
                </a:gs>
              </a:gsLst>
              <a:lin ang="8100000" scaled="1"/>
              <a:tileRect/>
            </a:gradFill>
            <a:ln w="38100" cap="flat" cmpd="sng" algn="ctr">
              <a:noFill/>
              <a:prstDash val="solid"/>
            </a:ln>
            <a:effectLst>
              <a:outerShdw blurRad="40000" dist="20000" dir="5400000" rotWithShape="0">
                <a:srgbClr val="000000">
                  <a:alpha val="38000"/>
                </a:srgbClr>
              </a:outerShdw>
            </a:effectLst>
            <a:scene3d>
              <a:camera prst="orthographicFront"/>
              <a:lightRig rig="threePt" dir="t"/>
            </a:scene3d>
            <a:sp3d>
              <a:bevelT w="0" h="82550"/>
            </a:sp3d>
          </p:spPr>
          <p:txBody>
            <a:bodyPr/>
            <a:lstStyle/>
            <a:p>
              <a:endParaRPr lang="zh-CN" altLang="en-US" sz="1600"/>
            </a:p>
          </p:txBody>
        </p:sp>
        <p:sp>
          <p:nvSpPr>
            <p:cNvPr id="9" name="等腰三角形 8"/>
            <p:cNvSpPr/>
            <p:nvPr/>
          </p:nvSpPr>
          <p:spPr>
            <a:xfrm>
              <a:off x="2540415" y="3246422"/>
              <a:ext cx="2000264" cy="1789321"/>
            </a:xfrm>
            <a:prstGeom prst="triangle">
              <a:avLst/>
            </a:prstGeom>
            <a:gradFill>
              <a:gsLst>
                <a:gs pos="0">
                  <a:srgbClr val="EEECE1">
                    <a:lumMod val="50000"/>
                    <a:alpha val="0"/>
                  </a:srgbClr>
                </a:gs>
                <a:gs pos="39999">
                  <a:srgbClr val="EEECE1">
                    <a:lumMod val="90000"/>
                    <a:alpha val="73000"/>
                  </a:srgbClr>
                </a:gs>
                <a:gs pos="70000">
                  <a:srgbClr val="EEECE1"/>
                </a:gs>
                <a:gs pos="100000">
                  <a:srgbClr val="FFEBFA"/>
                </a:gs>
              </a:gsLst>
              <a:lin ang="8100000" scaled="0"/>
            </a:gradFill>
            <a:ln w="38100" cap="flat" cmpd="sng" algn="ctr">
              <a:noFill/>
              <a:prstDash val="solid"/>
            </a:ln>
            <a:effectLst>
              <a:outerShdw blurRad="40000" dist="20000" dir="5400000" rotWithShape="0">
                <a:srgbClr val="000000">
                  <a:alpha val="38000"/>
                </a:srgbClr>
              </a:outerShdw>
            </a:effectLst>
            <a:scene3d>
              <a:camera prst="orthographicFront"/>
              <a:lightRig rig="threePt" dir="t"/>
            </a:scene3d>
            <a:sp3d>
              <a:bevelT w="0" h="82550"/>
            </a:sp3d>
          </p:spPr>
        </p:sp>
        <p:sp>
          <p:nvSpPr>
            <p:cNvPr id="15" name="等腰三角形 14"/>
            <p:cNvSpPr/>
            <p:nvPr/>
          </p:nvSpPr>
          <p:spPr>
            <a:xfrm>
              <a:off x="1458730" y="1333698"/>
              <a:ext cx="2000264" cy="1789321"/>
            </a:xfrm>
            <a:prstGeom prst="triangle">
              <a:avLst/>
            </a:prstGeom>
            <a:gradFill>
              <a:gsLst>
                <a:gs pos="0">
                  <a:srgbClr val="EEECE1">
                    <a:lumMod val="50000"/>
                    <a:alpha val="0"/>
                  </a:srgbClr>
                </a:gs>
                <a:gs pos="39999">
                  <a:srgbClr val="EEECE1">
                    <a:lumMod val="90000"/>
                    <a:alpha val="73000"/>
                  </a:srgbClr>
                </a:gs>
                <a:gs pos="70000">
                  <a:srgbClr val="EEECE1"/>
                </a:gs>
                <a:gs pos="100000">
                  <a:srgbClr val="FFEBFA"/>
                </a:gs>
              </a:gsLst>
              <a:lin ang="8100000" scaled="0"/>
            </a:gradFill>
            <a:ln w="38100" cap="flat" cmpd="sng" algn="ctr">
              <a:noFill/>
              <a:prstDash val="solid"/>
            </a:ln>
            <a:effectLst>
              <a:outerShdw blurRad="40000" dist="20000" dir="5400000" rotWithShape="0">
                <a:srgbClr val="000000">
                  <a:alpha val="38000"/>
                </a:srgbClr>
              </a:outerShdw>
            </a:effectLst>
            <a:scene3d>
              <a:camera prst="orthographicFront"/>
              <a:lightRig rig="threePt" dir="t"/>
            </a:scene3d>
            <a:sp3d>
              <a:bevelT w="0" h="82550"/>
            </a:sp3d>
          </p:spPr>
          <p:txBody>
            <a:bodyPr/>
            <a:lstStyle/>
            <a:p>
              <a:r>
                <a:rPr lang="zh-CN" altLang="en-US" sz="1600" b="1"/>
                <a:t>战略统筹项目</a:t>
              </a:r>
            </a:p>
          </p:txBody>
        </p:sp>
      </p:grpSp>
      <p:sp>
        <p:nvSpPr>
          <p:cNvPr id="3" name="文本框 2"/>
          <p:cNvSpPr txBox="1"/>
          <p:nvPr/>
        </p:nvSpPr>
        <p:spPr>
          <a:xfrm>
            <a:off x="828040" y="6021070"/>
            <a:ext cx="1259205" cy="579120"/>
          </a:xfrm>
          <a:prstGeom prst="rect">
            <a:avLst/>
          </a:prstGeom>
          <a:noFill/>
        </p:spPr>
        <p:txBody>
          <a:bodyPr wrap="square" rtlCol="0">
            <a:spAutoFit/>
          </a:bodyPr>
          <a:lstStyle/>
          <a:p>
            <a:r>
              <a:rPr lang="zh-CN" altLang="en-US" sz="1600" b="1"/>
              <a:t>学院一般</a:t>
            </a:r>
          </a:p>
          <a:p>
            <a:r>
              <a:rPr lang="zh-CN" altLang="en-US" sz="1600" b="1"/>
              <a:t>建设项目</a:t>
            </a:r>
          </a:p>
        </p:txBody>
      </p:sp>
      <p:sp>
        <p:nvSpPr>
          <p:cNvPr id="5" name="文本框 4"/>
          <p:cNvSpPr txBox="1"/>
          <p:nvPr/>
        </p:nvSpPr>
        <p:spPr>
          <a:xfrm>
            <a:off x="1761490" y="5373370"/>
            <a:ext cx="989965" cy="640080"/>
          </a:xfrm>
          <a:prstGeom prst="rect">
            <a:avLst/>
          </a:prstGeom>
          <a:noFill/>
        </p:spPr>
        <p:txBody>
          <a:bodyPr wrap="square" rtlCol="0">
            <a:spAutoFit/>
          </a:bodyPr>
          <a:lstStyle/>
          <a:p>
            <a:r>
              <a:rPr lang="zh-CN" altLang="en-US" sz="1800" b="1">
                <a:solidFill>
                  <a:schemeClr val="accent2"/>
                </a:solidFill>
                <a:latin typeface="隶书" charset="0"/>
                <a:ea typeface="隶书" charset="0"/>
              </a:rPr>
              <a:t>学校三类项目</a:t>
            </a:r>
          </a:p>
        </p:txBody>
      </p:sp>
      <p:sp>
        <p:nvSpPr>
          <p:cNvPr id="6" name="文本框 5"/>
          <p:cNvSpPr txBox="1"/>
          <p:nvPr/>
        </p:nvSpPr>
        <p:spPr>
          <a:xfrm>
            <a:off x="2604135" y="6002655"/>
            <a:ext cx="1176020" cy="579120"/>
          </a:xfrm>
          <a:prstGeom prst="rect">
            <a:avLst/>
          </a:prstGeom>
          <a:noFill/>
        </p:spPr>
        <p:txBody>
          <a:bodyPr wrap="square" rtlCol="0">
            <a:spAutoFit/>
          </a:bodyPr>
          <a:lstStyle/>
          <a:p>
            <a:r>
              <a:rPr lang="zh-CN" altLang="en-US" sz="1600" b="1"/>
              <a:t>学校重点学科项目</a:t>
            </a:r>
          </a:p>
        </p:txBody>
      </p:sp>
      <p:sp>
        <p:nvSpPr>
          <p:cNvPr id="7" name="矩形标注 6"/>
          <p:cNvSpPr/>
          <p:nvPr/>
        </p:nvSpPr>
        <p:spPr>
          <a:xfrm>
            <a:off x="3924300" y="4654550"/>
            <a:ext cx="3355340" cy="1595120"/>
          </a:xfrm>
          <a:prstGeom prst="wedgeRectCallout">
            <a:avLst>
              <a:gd name="adj1" fmla="val -83537"/>
              <a:gd name="adj2" fmla="val -39609"/>
            </a:avLst>
          </a:prstGeom>
          <a:gradFill flip="none" rotWithShape="1">
            <a:gsLst>
              <a:gs pos="0">
                <a:srgbClr val="FFFF00">
                  <a:alpha val="64000"/>
                </a:srgbClr>
              </a:gs>
              <a:gs pos="40000">
                <a:srgbClr val="FFC000"/>
              </a:gs>
              <a:gs pos="100000">
                <a:srgbClr val="F79646">
                  <a:lumMod val="75000"/>
                </a:srgbClr>
              </a:gs>
            </a:gsLst>
            <a:lin ang="8100000" scaled="1"/>
            <a:tileRect/>
          </a:gradFill>
          <a:ln w="38100" cap="flat" cmpd="sng" algn="ctr">
            <a:noFill/>
            <a:prstDash val="solid"/>
          </a:ln>
          <a:effectLst>
            <a:outerShdw blurRad="40000" dist="20000" dir="5400000" rotWithShape="0">
              <a:srgbClr val="000000">
                <a:alpha val="38000"/>
              </a:srgbClr>
            </a:outerShdw>
          </a:effectLst>
          <a:scene3d>
            <a:camera prst="orthographicFront"/>
            <a:lightRig rig="threePt" dir="t"/>
          </a:scene3d>
          <a:sp3d>
            <a:bevelT w="0" h="82550"/>
          </a:sp3d>
        </p:spPr>
        <p:txBody>
          <a:bodyPr/>
          <a:lstStyle/>
          <a:p>
            <a:endParaRPr lang="zh-CN" altLang="en-US" sz="1600"/>
          </a:p>
        </p:txBody>
      </p:sp>
      <p:sp>
        <p:nvSpPr>
          <p:cNvPr id="8" name="文本框 7"/>
          <p:cNvSpPr txBox="1"/>
          <p:nvPr/>
        </p:nvSpPr>
        <p:spPr>
          <a:xfrm>
            <a:off x="4211955" y="4796790"/>
            <a:ext cx="2735580" cy="1325880"/>
          </a:xfrm>
          <a:prstGeom prst="rect">
            <a:avLst/>
          </a:prstGeom>
          <a:noFill/>
        </p:spPr>
        <p:txBody>
          <a:bodyPr wrap="square" rtlCol="0">
            <a:spAutoFit/>
          </a:bodyPr>
          <a:lstStyle/>
          <a:p>
            <a:pPr>
              <a:lnSpc>
                <a:spcPct val="150000"/>
              </a:lnSpc>
            </a:pPr>
            <a:r>
              <a:rPr lang="en-US" altLang="zh-CN"/>
              <a:t>1.</a:t>
            </a:r>
            <a:r>
              <a:rPr lang="zh-CN" altLang="en-US"/>
              <a:t>高端人才</a:t>
            </a:r>
          </a:p>
          <a:p>
            <a:pPr>
              <a:lnSpc>
                <a:spcPct val="150000"/>
              </a:lnSpc>
            </a:pPr>
            <a:r>
              <a:rPr lang="en-US" altLang="zh-CN"/>
              <a:t>2.</a:t>
            </a:r>
            <a:r>
              <a:rPr lang="zh-CN" altLang="en-US"/>
              <a:t>大型设备</a:t>
            </a:r>
          </a:p>
          <a:p>
            <a:pPr>
              <a:lnSpc>
                <a:spcPct val="150000"/>
              </a:lnSpc>
            </a:pPr>
            <a:r>
              <a:rPr lang="en-US" altLang="zh-CN"/>
              <a:t>3.前沿平台与新型智库</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899795" y="1556385"/>
            <a:ext cx="7760970" cy="565150"/>
          </a:xfrm>
          <a:prstGeom prst="rect">
            <a:avLst/>
          </a:prstGeom>
          <a:noFill/>
        </p:spPr>
        <p:txBody>
          <a:bodyPr wrap="square" rtlCol="0" anchor="t">
            <a:spAutoFit/>
          </a:bodyPr>
          <a:lstStyle/>
          <a:p>
            <a:pPr eaLnBrk="1" latinLnBrk="0" hangingPunct="1">
              <a:lnSpc>
                <a:spcPts val="2560"/>
              </a:lnSpc>
            </a:pPr>
            <a:r>
              <a:rPr lang="zh-CN" altLang="en-US" sz="3600" b="1">
                <a:ln w="22225">
                  <a:solidFill>
                    <a:schemeClr val="accent2"/>
                  </a:solidFill>
                  <a:prstDash val="solid"/>
                </a:ln>
                <a:solidFill>
                  <a:schemeClr val="accent2">
                    <a:lumMod val="40000"/>
                    <a:lumOff val="60000"/>
                  </a:schemeClr>
                </a:solidFill>
                <a:effectLst/>
                <a:latin typeface="隶书" charset="0"/>
                <a:ea typeface="隶书" charset="0"/>
              </a:rPr>
              <a:t>深圳大学学科建设目标 </a:t>
            </a:r>
            <a:r>
              <a:rPr lang="zh-CN" altLang="en-US" sz="2400">
                <a:ln w="22225">
                  <a:solidFill>
                    <a:schemeClr val="accent2"/>
                  </a:solidFill>
                  <a:prstDash val="solid"/>
                </a:ln>
                <a:solidFill>
                  <a:schemeClr val="accent2">
                    <a:lumMod val="40000"/>
                    <a:lumOff val="60000"/>
                  </a:schemeClr>
                </a:solidFill>
                <a:effectLst/>
                <a:latin typeface="隶书" charset="0"/>
                <a:ea typeface="隶书" charset="0"/>
              </a:rPr>
              <a:t>（2015–2017）</a:t>
            </a:r>
            <a:endParaRPr lang="zh-CN" altLang="en-US" sz="2400" b="1">
              <a:ln w="12700">
                <a:solidFill>
                  <a:schemeClr val="tx2">
                    <a:lumMod val="75000"/>
                  </a:schemeClr>
                </a:solidFill>
                <a:prstDash val="solid"/>
              </a:ln>
              <a:solidFill>
                <a:srgbClr val="C00000"/>
              </a:solidFill>
              <a:effectLst>
                <a:outerShdw dist="38100" dir="2640000" algn="bl" rotWithShape="0">
                  <a:schemeClr val="tx2">
                    <a:lumMod val="75000"/>
                  </a:schemeClr>
                </a:outerShdw>
              </a:effectLst>
              <a:latin typeface="隶书" charset="0"/>
              <a:ea typeface="隶书" charset="0"/>
            </a:endParaRPr>
          </a:p>
        </p:txBody>
      </p:sp>
      <p:graphicFrame>
        <p:nvGraphicFramePr>
          <p:cNvPr id="4" name="表格 3"/>
          <p:cNvGraphicFramePr/>
          <p:nvPr/>
        </p:nvGraphicFramePr>
        <p:xfrm>
          <a:off x="828040" y="2204720"/>
          <a:ext cx="7085330" cy="2924175"/>
        </p:xfrm>
        <a:graphic>
          <a:graphicData uri="http://schemas.openxmlformats.org/drawingml/2006/table">
            <a:tbl>
              <a:tblPr firstRow="1" bandRow="1">
                <a:tableStyleId>{9DCAF9ED-07DC-4A11-8D7F-57B35C25682E}</a:tableStyleId>
              </a:tblPr>
              <a:tblGrid>
                <a:gridCol w="1356360"/>
                <a:gridCol w="3367405"/>
                <a:gridCol w="2361565"/>
              </a:tblGrid>
              <a:tr h="715645">
                <a:tc>
                  <a:txBody>
                    <a:bodyPr/>
                    <a:lstStyle/>
                    <a:p>
                      <a:pPr algn="ctr">
                        <a:buNone/>
                      </a:pPr>
                      <a:r>
                        <a:rPr lang="zh-CN" sz="2000"/>
                        <a:t>序号</a:t>
                      </a:r>
                    </a:p>
                  </a:txBody>
                  <a:tcPr anchor="ctr"/>
                </a:tc>
                <a:tc>
                  <a:txBody>
                    <a:bodyPr/>
                    <a:lstStyle/>
                    <a:p>
                      <a:pPr algn="ctr">
                        <a:buNone/>
                      </a:pPr>
                      <a:r>
                        <a:rPr lang="zh-CN" sz="2000"/>
                        <a:t>关键指标</a:t>
                      </a:r>
                    </a:p>
                  </a:txBody>
                  <a:tcPr anchor="ctr"/>
                </a:tc>
                <a:tc>
                  <a:txBody>
                    <a:bodyPr/>
                    <a:lstStyle/>
                    <a:p>
                      <a:pPr algn="ctr">
                        <a:buNone/>
                      </a:pPr>
                      <a:r>
                        <a:rPr lang="zh-CN" sz="2000"/>
                        <a:t>目标</a:t>
                      </a:r>
                    </a:p>
                  </a:txBody>
                  <a:tcPr anchor="ctr"/>
                </a:tc>
              </a:tr>
              <a:tr h="488950">
                <a:tc>
                  <a:txBody>
                    <a:bodyPr/>
                    <a:lstStyle/>
                    <a:p>
                      <a:pPr algn="ctr">
                        <a:buNone/>
                      </a:pPr>
                      <a:r>
                        <a:rPr lang="en-US" sz="2000"/>
                        <a:t>1</a:t>
                      </a:r>
                    </a:p>
                  </a:txBody>
                  <a:tcPr anchor="ctr"/>
                </a:tc>
                <a:tc>
                  <a:txBody>
                    <a:bodyPr/>
                    <a:lstStyle/>
                    <a:p>
                      <a:pPr>
                        <a:buNone/>
                      </a:pPr>
                      <a:r>
                        <a:rPr sz="2000"/>
                        <a:t>ESI世界排名前1%</a:t>
                      </a:r>
                    </a:p>
                  </a:txBody>
                  <a:tcPr anchor="ctr"/>
                </a:tc>
                <a:tc>
                  <a:txBody>
                    <a:bodyPr/>
                    <a:lstStyle/>
                    <a:p>
                      <a:pPr>
                        <a:buNone/>
                      </a:pPr>
                      <a:r>
                        <a:rPr sz="2000"/>
                        <a:t>2个以上学科</a:t>
                      </a:r>
                    </a:p>
                  </a:txBody>
                  <a:tcPr anchor="ctr"/>
                </a:tc>
              </a:tr>
              <a:tr h="741045">
                <a:tc>
                  <a:txBody>
                    <a:bodyPr/>
                    <a:lstStyle/>
                    <a:p>
                      <a:pPr algn="ctr">
                        <a:buNone/>
                      </a:pPr>
                      <a:r>
                        <a:rPr lang="en-US" sz="2000"/>
                        <a:t>2</a:t>
                      </a:r>
                    </a:p>
                  </a:txBody>
                  <a:tcPr anchor="ctr"/>
                </a:tc>
                <a:tc>
                  <a:txBody>
                    <a:bodyPr/>
                    <a:lstStyle/>
                    <a:p>
                      <a:pPr>
                        <a:buNone/>
                      </a:pPr>
                      <a:r>
                        <a:rPr sz="2000"/>
                        <a:t>一级学科教育部学科排名</a:t>
                      </a:r>
                    </a:p>
                  </a:txBody>
                  <a:tcPr anchor="ctr"/>
                </a:tc>
                <a:tc>
                  <a:txBody>
                    <a:bodyPr/>
                    <a:lstStyle/>
                    <a:p>
                      <a:pPr>
                        <a:buNone/>
                      </a:pPr>
                      <a:r>
                        <a:rPr sz="2000"/>
                        <a:t>5-6个前10%</a:t>
                      </a:r>
                    </a:p>
                    <a:p>
                      <a:pPr>
                        <a:buNone/>
                      </a:pPr>
                      <a:r>
                        <a:rPr sz="2000"/>
                        <a:t>2-3个全国前10名</a:t>
                      </a:r>
                    </a:p>
                  </a:txBody>
                  <a:tcPr anchor="ctr"/>
                </a:tc>
              </a:tr>
              <a:tr h="488950">
                <a:tc>
                  <a:txBody>
                    <a:bodyPr/>
                    <a:lstStyle/>
                    <a:p>
                      <a:pPr algn="ctr">
                        <a:buNone/>
                      </a:pPr>
                      <a:r>
                        <a:rPr lang="en-US" sz="2000"/>
                        <a:t>3</a:t>
                      </a:r>
                    </a:p>
                  </a:txBody>
                  <a:tcPr anchor="ctr"/>
                </a:tc>
                <a:tc>
                  <a:txBody>
                    <a:bodyPr/>
                    <a:lstStyle/>
                    <a:p>
                      <a:pPr>
                        <a:buNone/>
                      </a:pPr>
                      <a:r>
                        <a:rPr sz="2000"/>
                        <a:t>博士学位授权点</a:t>
                      </a:r>
                    </a:p>
                  </a:txBody>
                  <a:tcPr anchor="ctr"/>
                </a:tc>
                <a:tc>
                  <a:txBody>
                    <a:bodyPr/>
                    <a:lstStyle/>
                    <a:p>
                      <a:pPr>
                        <a:buNone/>
                      </a:pPr>
                      <a:r>
                        <a:rPr sz="2000"/>
                        <a:t>新增3个</a:t>
                      </a:r>
                    </a:p>
                  </a:txBody>
                  <a:tcPr anchor="ctr"/>
                </a:tc>
              </a:tr>
              <a:tr h="489585">
                <a:tc>
                  <a:txBody>
                    <a:bodyPr/>
                    <a:lstStyle/>
                    <a:p>
                      <a:pPr algn="ctr">
                        <a:buNone/>
                      </a:pPr>
                      <a:r>
                        <a:rPr lang="en-US" sz="2000"/>
                        <a:t>4</a:t>
                      </a:r>
                    </a:p>
                  </a:txBody>
                  <a:tcPr anchor="ctr"/>
                </a:tc>
                <a:tc>
                  <a:txBody>
                    <a:bodyPr/>
                    <a:lstStyle/>
                    <a:p>
                      <a:pPr>
                        <a:buNone/>
                      </a:pPr>
                      <a:r>
                        <a:rPr sz="2000"/>
                        <a:t>博士后科研流动站</a:t>
                      </a:r>
                    </a:p>
                  </a:txBody>
                  <a:tcPr anchor="ctr"/>
                </a:tc>
                <a:tc>
                  <a:txBody>
                    <a:bodyPr/>
                    <a:lstStyle/>
                    <a:p>
                      <a:pPr>
                        <a:buNone/>
                      </a:pPr>
                      <a:r>
                        <a:rPr sz="2000"/>
                        <a:t>新增2个以上</a:t>
                      </a:r>
                    </a:p>
                  </a:txBody>
                  <a:tcPr anchor="ctr"/>
                </a:tc>
              </a:tr>
            </a:tbl>
          </a:graphicData>
        </a:graphic>
      </p:graphicFrame>
      <p:sp>
        <p:nvSpPr>
          <p:cNvPr id="6" name="标题 5"/>
          <p:cNvSpPr>
            <a:spLocks noGrp="1"/>
          </p:cNvSpPr>
          <p:nvPr>
            <p:ph type="title" idx="4294967295"/>
          </p:nvPr>
        </p:nvSpPr>
        <p:spPr>
          <a:xfrm>
            <a:off x="838200" y="365125"/>
            <a:ext cx="10515600" cy="1325563"/>
          </a:xfrm>
          <a:prstGeom prst="rect">
            <a:avLst/>
          </a:prstGeom>
        </p:spPr>
        <p:txBody>
          <a:bodyPr vert="horz" lIns="91440" tIns="45720" rIns="91440" bIns="45720" rtlCol="0" anchor="ctr">
            <a:normAutofit/>
          </a:bodyPr>
          <a:lstStyle/>
          <a:p>
            <a:endParaRPr lang="zh-CN" alt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755650" y="1052830"/>
            <a:ext cx="7760970" cy="565150"/>
          </a:xfrm>
          <a:prstGeom prst="rect">
            <a:avLst/>
          </a:prstGeom>
          <a:noFill/>
        </p:spPr>
        <p:txBody>
          <a:bodyPr wrap="square" rtlCol="0" anchor="t">
            <a:spAutoFit/>
          </a:bodyPr>
          <a:lstStyle/>
          <a:p>
            <a:pPr eaLnBrk="1" latinLnBrk="0" hangingPunct="1">
              <a:lnSpc>
                <a:spcPts val="2560"/>
              </a:lnSpc>
            </a:pPr>
            <a:r>
              <a:rPr lang="zh-CN" altLang="en-US" sz="3600" b="1">
                <a:ln w="22225">
                  <a:solidFill>
                    <a:schemeClr val="accent2"/>
                  </a:solidFill>
                  <a:prstDash val="solid"/>
                </a:ln>
                <a:solidFill>
                  <a:schemeClr val="accent2">
                    <a:lumMod val="40000"/>
                    <a:lumOff val="60000"/>
                  </a:schemeClr>
                </a:solidFill>
                <a:effectLst/>
                <a:latin typeface="隶书" charset="0"/>
                <a:ea typeface="隶书" charset="0"/>
              </a:rPr>
              <a:t>深圳大学高端人才建设目标</a:t>
            </a:r>
            <a:r>
              <a:rPr lang="zh-CN" altLang="en-US" sz="2400">
                <a:ln w="22225">
                  <a:solidFill>
                    <a:schemeClr val="accent2"/>
                  </a:solidFill>
                  <a:prstDash val="solid"/>
                </a:ln>
                <a:solidFill>
                  <a:schemeClr val="accent2">
                    <a:lumMod val="40000"/>
                    <a:lumOff val="60000"/>
                  </a:schemeClr>
                </a:solidFill>
                <a:effectLst/>
                <a:latin typeface="隶书" charset="0"/>
                <a:ea typeface="隶书" charset="0"/>
              </a:rPr>
              <a:t>（2015–2017）</a:t>
            </a:r>
            <a:endParaRPr lang="zh-CN" altLang="en-US" sz="2400" b="1">
              <a:ln w="12700">
                <a:solidFill>
                  <a:schemeClr val="tx2">
                    <a:lumMod val="75000"/>
                  </a:schemeClr>
                </a:solidFill>
                <a:prstDash val="solid"/>
              </a:ln>
              <a:solidFill>
                <a:srgbClr val="C00000"/>
              </a:solidFill>
              <a:effectLst>
                <a:outerShdw dist="38100" dir="2640000" algn="bl" rotWithShape="0">
                  <a:schemeClr val="tx2">
                    <a:lumMod val="75000"/>
                  </a:schemeClr>
                </a:outerShdw>
              </a:effectLst>
              <a:latin typeface="隶书" charset="0"/>
              <a:ea typeface="隶书" charset="0"/>
            </a:endParaRPr>
          </a:p>
        </p:txBody>
      </p:sp>
      <p:graphicFrame>
        <p:nvGraphicFramePr>
          <p:cNvPr id="4" name="表格 3"/>
          <p:cNvGraphicFramePr/>
          <p:nvPr/>
        </p:nvGraphicFramePr>
        <p:xfrm>
          <a:off x="828040" y="1556385"/>
          <a:ext cx="7243445" cy="4487545"/>
        </p:xfrm>
        <a:graphic>
          <a:graphicData uri="http://schemas.openxmlformats.org/drawingml/2006/table">
            <a:tbl>
              <a:tblPr firstRow="1" bandRow="1">
                <a:tableStyleId>{9DCAF9ED-07DC-4A11-8D7F-57B35C25682E}</a:tableStyleId>
              </a:tblPr>
              <a:tblGrid>
                <a:gridCol w="925195"/>
                <a:gridCol w="4290060"/>
                <a:gridCol w="2028190"/>
              </a:tblGrid>
              <a:tr h="549910">
                <a:tc>
                  <a:txBody>
                    <a:bodyPr/>
                    <a:lstStyle/>
                    <a:p>
                      <a:pPr algn="ctr">
                        <a:buNone/>
                      </a:pPr>
                      <a:r>
                        <a:rPr lang="zh-CN" sz="2000"/>
                        <a:t>序号</a:t>
                      </a:r>
                    </a:p>
                  </a:txBody>
                  <a:tcPr anchor="ctr"/>
                </a:tc>
                <a:tc>
                  <a:txBody>
                    <a:bodyPr/>
                    <a:lstStyle/>
                    <a:p>
                      <a:pPr algn="ctr">
                        <a:buNone/>
                      </a:pPr>
                      <a:r>
                        <a:rPr lang="zh-CN" sz="2000"/>
                        <a:t>关键指标</a:t>
                      </a:r>
                    </a:p>
                  </a:txBody>
                  <a:tcPr anchor="ctr"/>
                </a:tc>
                <a:tc>
                  <a:txBody>
                    <a:bodyPr/>
                    <a:lstStyle/>
                    <a:p>
                      <a:pPr algn="ctr">
                        <a:buNone/>
                      </a:pPr>
                      <a:r>
                        <a:rPr lang="zh-CN" sz="2000"/>
                        <a:t>目标</a:t>
                      </a:r>
                    </a:p>
                  </a:txBody>
                  <a:tcPr anchor="ctr"/>
                </a:tc>
              </a:tr>
              <a:tr h="488950">
                <a:tc>
                  <a:txBody>
                    <a:bodyPr/>
                    <a:lstStyle/>
                    <a:p>
                      <a:pPr algn="ctr">
                        <a:buNone/>
                      </a:pPr>
                      <a:r>
                        <a:rPr lang="en-US" sz="1600"/>
                        <a:t>1</a:t>
                      </a:r>
                    </a:p>
                  </a:txBody>
                  <a:tcPr anchor="ctr"/>
                </a:tc>
                <a:tc>
                  <a:txBody>
                    <a:bodyPr/>
                    <a:lstStyle/>
                    <a:p>
                      <a:pPr>
                        <a:buNone/>
                      </a:pPr>
                      <a:r>
                        <a:rPr sz="1600"/>
                        <a:t>引进或培养全职“两院院士”、千人计划长期项目入选者、万人计划入选者、长江学者特聘教授、国家杰青获得者等（广东省A类人才）</a:t>
                      </a:r>
                    </a:p>
                  </a:txBody>
                  <a:tcPr anchor="ctr"/>
                </a:tc>
                <a:tc>
                  <a:txBody>
                    <a:bodyPr/>
                    <a:lstStyle/>
                    <a:p>
                      <a:pPr>
                        <a:buNone/>
                      </a:pPr>
                      <a:r>
                        <a:rPr lang="zh-CN" sz="1600"/>
                        <a:t>年均</a:t>
                      </a:r>
                      <a:r>
                        <a:rPr lang="en-US" altLang="zh-CN" sz="1600"/>
                        <a:t>7</a:t>
                      </a:r>
                      <a:r>
                        <a:rPr lang="zh-CN" altLang="en-US" sz="1600"/>
                        <a:t>人以上</a:t>
                      </a:r>
                    </a:p>
                  </a:txBody>
                  <a:tcPr anchor="ctr"/>
                </a:tc>
              </a:tr>
              <a:tr h="477520">
                <a:tc>
                  <a:txBody>
                    <a:bodyPr/>
                    <a:lstStyle/>
                    <a:p>
                      <a:pPr algn="ctr">
                        <a:buNone/>
                      </a:pPr>
                      <a:r>
                        <a:rPr lang="en-US" sz="1600"/>
                        <a:t>2</a:t>
                      </a:r>
                    </a:p>
                  </a:txBody>
                  <a:tcPr anchor="ctr"/>
                </a:tc>
                <a:tc>
                  <a:txBody>
                    <a:bodyPr/>
                    <a:lstStyle/>
                    <a:p>
                      <a:pPr>
                        <a:buNone/>
                      </a:pPr>
                      <a:r>
                        <a:rPr sz="1600"/>
                        <a:t>引进或培养青年千人、国家优青（国家自然科学基金优秀青年基金获得者）、珠江学者、省杰青等高层次人才</a:t>
                      </a:r>
                    </a:p>
                  </a:txBody>
                  <a:tcPr anchor="ctr"/>
                </a:tc>
                <a:tc>
                  <a:txBody>
                    <a:bodyPr/>
                    <a:lstStyle/>
                    <a:p>
                      <a:pPr>
                        <a:buNone/>
                      </a:pPr>
                      <a:r>
                        <a:rPr sz="1600"/>
                        <a:t>年均</a:t>
                      </a:r>
                      <a:r>
                        <a:rPr lang="en-US" sz="1600"/>
                        <a:t>15</a:t>
                      </a:r>
                      <a:r>
                        <a:rPr sz="1600"/>
                        <a:t>人</a:t>
                      </a:r>
                    </a:p>
                  </a:txBody>
                  <a:tcPr anchor="ctr"/>
                </a:tc>
              </a:tr>
              <a:tr h="488950">
                <a:tc>
                  <a:txBody>
                    <a:bodyPr/>
                    <a:lstStyle/>
                    <a:p>
                      <a:pPr algn="ctr">
                        <a:buNone/>
                      </a:pPr>
                      <a:r>
                        <a:rPr lang="en-US" sz="1600"/>
                        <a:t>3</a:t>
                      </a:r>
                    </a:p>
                  </a:txBody>
                  <a:tcPr anchor="ctr"/>
                </a:tc>
                <a:tc>
                  <a:txBody>
                    <a:bodyPr/>
                    <a:lstStyle/>
                    <a:p>
                      <a:pPr>
                        <a:buNone/>
                      </a:pPr>
                      <a:r>
                        <a:rPr sz="1600"/>
                        <a:t>校内“3+1”人才工程（荔园领军学者、荔园优秀学者、荔园优秀青年学者、荔园创新团队）入选者</a:t>
                      </a:r>
                    </a:p>
                  </a:txBody>
                  <a:tcPr anchor="ctr"/>
                </a:tc>
                <a:tc>
                  <a:txBody>
                    <a:bodyPr/>
                    <a:lstStyle/>
                    <a:p>
                      <a:pPr>
                        <a:buNone/>
                      </a:pPr>
                      <a:r>
                        <a:rPr sz="1600"/>
                        <a:t>3年累计增加60名以上</a:t>
                      </a:r>
                    </a:p>
                  </a:txBody>
                  <a:tcPr anchor="ctr"/>
                </a:tc>
              </a:tr>
              <a:tr h="489585">
                <a:tc>
                  <a:txBody>
                    <a:bodyPr/>
                    <a:lstStyle/>
                    <a:p>
                      <a:pPr algn="ctr">
                        <a:buNone/>
                      </a:pPr>
                      <a:r>
                        <a:rPr lang="en-US" sz="1600"/>
                        <a:t>4</a:t>
                      </a:r>
                    </a:p>
                  </a:txBody>
                  <a:tcPr anchor="ctr"/>
                </a:tc>
                <a:tc>
                  <a:txBody>
                    <a:bodyPr/>
                    <a:lstStyle/>
                    <a:p>
                      <a:pPr>
                        <a:buNone/>
                      </a:pPr>
                      <a:r>
                        <a:rPr sz="1600"/>
                        <a:t>省部级创新团队</a:t>
                      </a:r>
                    </a:p>
                  </a:txBody>
                  <a:tcPr anchor="ctr"/>
                </a:tc>
                <a:tc>
                  <a:txBody>
                    <a:bodyPr/>
                    <a:lstStyle/>
                    <a:p>
                      <a:pPr>
                        <a:buNone/>
                      </a:pPr>
                      <a:r>
                        <a:rPr lang="zh-CN" sz="1600"/>
                        <a:t>新增</a:t>
                      </a:r>
                      <a:r>
                        <a:rPr sz="1600"/>
                        <a:t>2–3个</a:t>
                      </a:r>
                    </a:p>
                  </a:txBody>
                  <a:tcPr anchor="ctr"/>
                </a:tc>
              </a:tr>
              <a:tr h="489585">
                <a:tc>
                  <a:txBody>
                    <a:bodyPr/>
                    <a:lstStyle/>
                    <a:p>
                      <a:pPr algn="ctr">
                        <a:buNone/>
                      </a:pPr>
                      <a:r>
                        <a:rPr lang="en-US" sz="1600"/>
                        <a:t>5</a:t>
                      </a:r>
                    </a:p>
                  </a:txBody>
                  <a:tcPr anchor="ctr"/>
                </a:tc>
                <a:tc>
                  <a:txBody>
                    <a:bodyPr/>
                    <a:lstStyle/>
                    <a:p>
                      <a:pPr>
                        <a:buNone/>
                      </a:pPr>
                      <a:r>
                        <a:rPr sz="1600"/>
                        <a:t>在站博士后规模</a:t>
                      </a:r>
                    </a:p>
                  </a:txBody>
                  <a:tcPr anchor="ctr"/>
                </a:tc>
                <a:tc>
                  <a:txBody>
                    <a:bodyPr/>
                    <a:lstStyle/>
                    <a:p>
                      <a:pPr>
                        <a:buNone/>
                      </a:pPr>
                      <a:r>
                        <a:rPr lang="en-US" sz="1600"/>
                        <a:t>500</a:t>
                      </a:r>
                      <a:r>
                        <a:rPr lang="zh-CN" altLang="en-US" sz="1600"/>
                        <a:t>名以上</a:t>
                      </a:r>
                    </a:p>
                  </a:txBody>
                  <a:tcPr anchor="ctr"/>
                </a:tc>
              </a:tr>
              <a:tr h="489585">
                <a:tc>
                  <a:txBody>
                    <a:bodyPr/>
                    <a:lstStyle/>
                    <a:p>
                      <a:pPr algn="ctr">
                        <a:buNone/>
                      </a:pPr>
                      <a:r>
                        <a:rPr lang="en-US" sz="1600"/>
                        <a:t>6</a:t>
                      </a:r>
                    </a:p>
                  </a:txBody>
                  <a:tcPr anchor="ctr"/>
                </a:tc>
                <a:tc>
                  <a:txBody>
                    <a:bodyPr/>
                    <a:lstStyle/>
                    <a:p>
                      <a:pPr>
                        <a:buNone/>
                      </a:pPr>
                      <a:r>
                        <a:rPr sz="1600"/>
                        <a:t>优秀青年教师</a:t>
                      </a:r>
                    </a:p>
                  </a:txBody>
                  <a:tcPr anchor="ctr"/>
                </a:tc>
                <a:tc>
                  <a:txBody>
                    <a:bodyPr/>
                    <a:lstStyle/>
                    <a:p>
                      <a:pPr>
                        <a:buNone/>
                      </a:pPr>
                      <a:r>
                        <a:rPr lang="zh-CN" altLang="en-US" sz="1600"/>
                        <a:t>新增</a:t>
                      </a:r>
                      <a:r>
                        <a:rPr lang="en-US" altLang="zh-CN" sz="1600"/>
                        <a:t>400</a:t>
                      </a:r>
                      <a:r>
                        <a:rPr lang="zh-CN" altLang="en-US" sz="1600"/>
                        <a:t>以上</a:t>
                      </a:r>
                    </a:p>
                  </a:txBody>
                  <a:tcPr anchor="ctr"/>
                </a:tc>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755650" y="908685"/>
            <a:ext cx="7760970" cy="565150"/>
          </a:xfrm>
          <a:prstGeom prst="rect">
            <a:avLst/>
          </a:prstGeom>
          <a:noFill/>
        </p:spPr>
        <p:txBody>
          <a:bodyPr wrap="square" rtlCol="0" anchor="t">
            <a:spAutoFit/>
          </a:bodyPr>
          <a:lstStyle/>
          <a:p>
            <a:pPr eaLnBrk="1" latinLnBrk="0" hangingPunct="1">
              <a:lnSpc>
                <a:spcPts val="2560"/>
              </a:lnSpc>
            </a:pPr>
            <a:r>
              <a:rPr lang="zh-CN" altLang="en-US" sz="3600" b="1">
                <a:ln w="22225">
                  <a:solidFill>
                    <a:schemeClr val="accent2"/>
                  </a:solidFill>
                  <a:prstDash val="solid"/>
                </a:ln>
                <a:solidFill>
                  <a:schemeClr val="accent2">
                    <a:lumMod val="40000"/>
                    <a:lumOff val="60000"/>
                  </a:schemeClr>
                </a:solidFill>
                <a:effectLst/>
                <a:latin typeface="隶书" charset="0"/>
                <a:ea typeface="隶书" charset="0"/>
              </a:rPr>
              <a:t>深圳大学科研目标</a:t>
            </a:r>
            <a:r>
              <a:rPr lang="zh-CN" altLang="en-US" sz="2400">
                <a:ln w="22225">
                  <a:solidFill>
                    <a:schemeClr val="accent2"/>
                  </a:solidFill>
                  <a:prstDash val="solid"/>
                </a:ln>
                <a:solidFill>
                  <a:schemeClr val="accent2">
                    <a:lumMod val="40000"/>
                    <a:lumOff val="60000"/>
                  </a:schemeClr>
                </a:solidFill>
                <a:effectLst/>
                <a:latin typeface="隶书" charset="0"/>
                <a:ea typeface="隶书" charset="0"/>
              </a:rPr>
              <a:t>（2015–2017）</a:t>
            </a:r>
            <a:endParaRPr lang="zh-CN" altLang="en-US" sz="2400" b="1">
              <a:ln w="12700">
                <a:solidFill>
                  <a:schemeClr val="tx2">
                    <a:lumMod val="75000"/>
                  </a:schemeClr>
                </a:solidFill>
                <a:prstDash val="solid"/>
              </a:ln>
              <a:solidFill>
                <a:srgbClr val="C00000"/>
              </a:solidFill>
              <a:effectLst>
                <a:outerShdw dist="38100" dir="2640000" algn="bl" rotWithShape="0">
                  <a:schemeClr val="tx2">
                    <a:lumMod val="75000"/>
                  </a:schemeClr>
                </a:outerShdw>
              </a:effectLst>
              <a:latin typeface="隶书" charset="0"/>
              <a:ea typeface="隶书" charset="0"/>
            </a:endParaRPr>
          </a:p>
        </p:txBody>
      </p:sp>
      <p:graphicFrame>
        <p:nvGraphicFramePr>
          <p:cNvPr id="4" name="表格 3"/>
          <p:cNvGraphicFramePr/>
          <p:nvPr/>
        </p:nvGraphicFramePr>
        <p:xfrm>
          <a:off x="827405" y="1268730"/>
          <a:ext cx="6908800" cy="4847113"/>
        </p:xfrm>
        <a:graphic>
          <a:graphicData uri="http://schemas.openxmlformats.org/drawingml/2006/table">
            <a:tbl>
              <a:tblPr firstRow="1" bandRow="1">
                <a:tableStyleId>{9DCAF9ED-07DC-4A11-8D7F-57B35C25682E}</a:tableStyleId>
              </a:tblPr>
              <a:tblGrid>
                <a:gridCol w="782320"/>
                <a:gridCol w="2847340"/>
                <a:gridCol w="1184910"/>
                <a:gridCol w="2094230"/>
              </a:tblGrid>
              <a:tr h="396240">
                <a:tc>
                  <a:txBody>
                    <a:bodyPr/>
                    <a:lstStyle/>
                    <a:p>
                      <a:pPr algn="ctr">
                        <a:buNone/>
                      </a:pPr>
                      <a:r>
                        <a:rPr lang="zh-CN" sz="2000"/>
                        <a:t>类别</a:t>
                      </a:r>
                    </a:p>
                  </a:txBody>
                  <a:tcPr anchor="ctr"/>
                </a:tc>
                <a:tc>
                  <a:txBody>
                    <a:bodyPr/>
                    <a:lstStyle/>
                    <a:p>
                      <a:pPr algn="ctr">
                        <a:buNone/>
                      </a:pPr>
                      <a:r>
                        <a:rPr lang="zh-CN" sz="2000"/>
                        <a:t>关键指标</a:t>
                      </a:r>
                    </a:p>
                  </a:txBody>
                  <a:tcPr anchor="ctr"/>
                </a:tc>
                <a:tc gridSpan="2">
                  <a:txBody>
                    <a:bodyPr/>
                    <a:lstStyle/>
                    <a:p>
                      <a:pPr algn="ctr">
                        <a:buNone/>
                      </a:pPr>
                      <a:r>
                        <a:rPr lang="zh-CN" sz="2000"/>
                        <a:t>目标</a:t>
                      </a:r>
                    </a:p>
                  </a:txBody>
                  <a:tcPr anchor="ctr"/>
                </a:tc>
                <a:tc hMerge="1">
                  <a:txBody>
                    <a:bodyPr/>
                    <a:lstStyle/>
                    <a:p>
                      <a:endParaRPr lang="zh-CN"/>
                    </a:p>
                  </a:txBody>
                  <a:tcPr anchor="ctr"/>
                </a:tc>
              </a:tr>
              <a:tr h="274320">
                <a:tc rowSpan="2">
                  <a:txBody>
                    <a:bodyPr/>
                    <a:lstStyle/>
                    <a:p>
                      <a:pPr algn="ctr">
                        <a:buNone/>
                      </a:pPr>
                      <a:r>
                        <a:rPr lang="zh-CN" altLang="en-US" sz="1400" b="1"/>
                        <a:t>自然</a:t>
                      </a:r>
                    </a:p>
                    <a:p>
                      <a:pPr algn="ctr">
                        <a:buNone/>
                      </a:pPr>
                      <a:r>
                        <a:rPr lang="zh-CN" altLang="en-US" sz="1400" b="1"/>
                        <a:t>科学</a:t>
                      </a:r>
                    </a:p>
                  </a:txBody>
                  <a:tcPr anchor="ctr"/>
                </a:tc>
                <a:tc>
                  <a:txBody>
                    <a:bodyPr/>
                    <a:lstStyle/>
                    <a:p>
                      <a:pPr>
                        <a:buNone/>
                      </a:pPr>
                      <a:r>
                        <a:rPr sz="1200"/>
                        <a:t>国家自然基金立项数</a:t>
                      </a:r>
                    </a:p>
                  </a:txBody>
                  <a:tcPr anchor="ctr"/>
                </a:tc>
                <a:tc gridSpan="2">
                  <a:txBody>
                    <a:bodyPr/>
                    <a:lstStyle/>
                    <a:p>
                      <a:pPr>
                        <a:buNone/>
                      </a:pPr>
                      <a:r>
                        <a:rPr lang="zh-CN" altLang="en-US" sz="1200"/>
                        <a:t>立项超过</a:t>
                      </a:r>
                      <a:r>
                        <a:rPr lang="en-US" altLang="zh-CN" sz="1200"/>
                        <a:t>240</a:t>
                      </a:r>
                      <a:r>
                        <a:rPr lang="zh-CN" altLang="en-US" sz="1200"/>
                        <a:t>项，稳定在全国前</a:t>
                      </a:r>
                      <a:r>
                        <a:rPr lang="en-US" altLang="zh-CN" sz="1200"/>
                        <a:t>50</a:t>
                      </a:r>
                      <a:r>
                        <a:rPr lang="zh-CN" altLang="en-US" sz="1200"/>
                        <a:t>位</a:t>
                      </a:r>
                    </a:p>
                  </a:txBody>
                  <a:tcPr anchor="ctr"/>
                </a:tc>
                <a:tc hMerge="1">
                  <a:txBody>
                    <a:bodyPr/>
                    <a:lstStyle/>
                    <a:p>
                      <a:endParaRPr lang="zh-CN"/>
                    </a:p>
                  </a:txBody>
                  <a:tcPr anchor="ctr"/>
                </a:tc>
              </a:tr>
              <a:tr h="640080">
                <a:tc vMerge="1">
                  <a:txBody>
                    <a:bodyPr/>
                    <a:lstStyle/>
                    <a:p>
                      <a:endParaRPr lang="zh-CN"/>
                    </a:p>
                  </a:txBody>
                  <a:tcPr anchor="ctr"/>
                </a:tc>
                <a:tc>
                  <a:txBody>
                    <a:bodyPr/>
                    <a:lstStyle/>
                    <a:p>
                      <a:pPr>
                        <a:buNone/>
                      </a:pPr>
                      <a:r>
                        <a:rPr lang="en-US" altLang="zh-CN" sz="1200"/>
                        <a:t>SCI</a:t>
                      </a:r>
                      <a:r>
                        <a:rPr lang="zh-CN" altLang="en-US" sz="1200"/>
                        <a:t>、</a:t>
                      </a:r>
                      <a:r>
                        <a:rPr lang="en-US" altLang="zh-CN" sz="1200"/>
                        <a:t>Nature</a:t>
                      </a:r>
                      <a:r>
                        <a:rPr lang="zh-CN" altLang="en-US" sz="1200"/>
                        <a:t>、</a:t>
                      </a:r>
                      <a:r>
                        <a:rPr lang="en-US" altLang="zh-CN" sz="1200"/>
                        <a:t>Science</a:t>
                      </a:r>
                      <a:r>
                        <a:rPr lang="zh-CN" sz="1200"/>
                        <a:t>论文</a:t>
                      </a:r>
                    </a:p>
                  </a:txBody>
                  <a:tcPr anchor="ctr"/>
                </a:tc>
                <a:tc gridSpan="2">
                  <a:txBody>
                    <a:bodyPr/>
                    <a:lstStyle/>
                    <a:p>
                      <a:pPr>
                        <a:buNone/>
                      </a:pPr>
                      <a:r>
                        <a:rPr sz="1200"/>
                        <a:t>SCI</a:t>
                      </a:r>
                      <a:r>
                        <a:rPr lang="en-US" sz="1200"/>
                        <a:t>1300</a:t>
                      </a:r>
                      <a:r>
                        <a:rPr lang="zh-CN" altLang="en-US" sz="1200"/>
                        <a:t>篇，其中顶级期刊论文</a:t>
                      </a:r>
                      <a:r>
                        <a:rPr lang="en-US" altLang="zh-CN" sz="1200"/>
                        <a:t>110</a:t>
                      </a:r>
                      <a:r>
                        <a:rPr lang="zh-CN" altLang="en-US" sz="1200"/>
                        <a:t>篇</a:t>
                      </a:r>
                    </a:p>
                    <a:p>
                      <a:pPr>
                        <a:buNone/>
                      </a:pPr>
                      <a:r>
                        <a:rPr lang="zh-CN" altLang="en-US" sz="1200"/>
                        <a:t>Nature、Science正刊零的突破</a:t>
                      </a:r>
                    </a:p>
                    <a:p>
                      <a:pPr>
                        <a:buNone/>
                      </a:pPr>
                      <a:r>
                        <a:rPr lang="zh-CN" altLang="en-US" sz="1200"/>
                        <a:t>Nature </a:t>
                      </a:r>
                      <a:r>
                        <a:rPr lang="en-US" altLang="zh-CN" sz="1200"/>
                        <a:t>Index</a:t>
                      </a:r>
                      <a:r>
                        <a:rPr lang="zh-CN" altLang="en-US" sz="1200"/>
                        <a:t>排名进入全国前</a:t>
                      </a:r>
                      <a:r>
                        <a:rPr lang="en-US" altLang="zh-CN" sz="1200"/>
                        <a:t>70</a:t>
                      </a:r>
                      <a:r>
                        <a:rPr lang="zh-CN" altLang="en-US" sz="1200"/>
                        <a:t>位</a:t>
                      </a:r>
                    </a:p>
                  </a:txBody>
                  <a:tcPr anchor="ctr"/>
                </a:tc>
                <a:tc hMerge="1">
                  <a:txBody>
                    <a:bodyPr/>
                    <a:lstStyle/>
                    <a:p>
                      <a:endParaRPr lang="zh-CN"/>
                    </a:p>
                  </a:txBody>
                  <a:tcPr anchor="ctr"/>
                </a:tc>
              </a:tr>
              <a:tr h="518160">
                <a:tc>
                  <a:txBody>
                    <a:bodyPr/>
                    <a:lstStyle/>
                    <a:p>
                      <a:pPr algn="ctr">
                        <a:buNone/>
                      </a:pPr>
                      <a:r>
                        <a:rPr lang="zh-CN" altLang="en-US" sz="1400" b="1"/>
                        <a:t>人文</a:t>
                      </a:r>
                    </a:p>
                    <a:p>
                      <a:pPr algn="ctr">
                        <a:buNone/>
                      </a:pPr>
                      <a:r>
                        <a:rPr lang="zh-CN" altLang="en-US" sz="1400" b="1"/>
                        <a:t>社科</a:t>
                      </a:r>
                    </a:p>
                  </a:txBody>
                  <a:tcPr anchor="ctr"/>
                </a:tc>
                <a:tc>
                  <a:txBody>
                    <a:bodyPr/>
                    <a:lstStyle/>
                    <a:p>
                      <a:pPr>
                        <a:buNone/>
                      </a:pPr>
                      <a:r>
                        <a:rPr sz="1200"/>
                        <a:t>国家</a:t>
                      </a:r>
                      <a:r>
                        <a:rPr lang="zh-CN" sz="1200"/>
                        <a:t>社科</a:t>
                      </a:r>
                      <a:r>
                        <a:rPr sz="1200"/>
                        <a:t>基金立项数</a:t>
                      </a:r>
                    </a:p>
                  </a:txBody>
                  <a:tcPr anchor="ctr"/>
                </a:tc>
                <a:tc gridSpan="2">
                  <a:txBody>
                    <a:bodyPr/>
                    <a:lstStyle/>
                    <a:p>
                      <a:pPr>
                        <a:buNone/>
                      </a:pPr>
                      <a:r>
                        <a:rPr lang="zh-CN" sz="1200"/>
                        <a:t>每年</a:t>
                      </a:r>
                      <a:r>
                        <a:rPr lang="en-US" altLang="zh-CN" sz="1200"/>
                        <a:t>20</a:t>
                      </a:r>
                      <a:r>
                        <a:rPr lang="zh-CN" altLang="en-US" sz="1200"/>
                        <a:t>项，进入全国前50位</a:t>
                      </a:r>
                    </a:p>
                  </a:txBody>
                  <a:tcPr anchor="ctr"/>
                </a:tc>
                <a:tc hMerge="1">
                  <a:txBody>
                    <a:bodyPr/>
                    <a:lstStyle/>
                    <a:p>
                      <a:endParaRPr lang="zh-CN"/>
                    </a:p>
                  </a:txBody>
                  <a:tcPr anchor="ctr"/>
                </a:tc>
              </a:tr>
              <a:tr h="457200">
                <a:tc rowSpan="2">
                  <a:txBody>
                    <a:bodyPr/>
                    <a:lstStyle/>
                    <a:p>
                      <a:pPr algn="ctr">
                        <a:buNone/>
                      </a:pPr>
                      <a:r>
                        <a:rPr lang="zh-CN" altLang="en-US" sz="1400" b="1"/>
                        <a:t>高层次奖励</a:t>
                      </a:r>
                    </a:p>
                  </a:txBody>
                  <a:tcPr anchor="ctr"/>
                </a:tc>
                <a:tc>
                  <a:txBody>
                    <a:bodyPr/>
                    <a:lstStyle/>
                    <a:p>
                      <a:pPr>
                        <a:buNone/>
                      </a:pPr>
                      <a:r>
                        <a:rPr lang="zh-CN" sz="1200"/>
                        <a:t>获国家级（含教育部哲社科学优秀成果奖）奖励</a:t>
                      </a:r>
                    </a:p>
                  </a:txBody>
                  <a:tcPr anchor="ctr"/>
                </a:tc>
                <a:tc>
                  <a:txBody>
                    <a:bodyPr/>
                    <a:lstStyle/>
                    <a:p>
                      <a:pPr>
                        <a:buNone/>
                      </a:pPr>
                      <a:r>
                        <a:rPr lang="en-US" sz="1200"/>
                        <a:t>4-6</a:t>
                      </a:r>
                      <a:r>
                        <a:rPr lang="zh-CN" altLang="en-US" sz="1200"/>
                        <a:t>项</a:t>
                      </a:r>
                    </a:p>
                  </a:txBody>
                  <a:tcPr anchor="ctr"/>
                </a:tc>
                <a:tc rowSpan="2">
                  <a:txBody>
                    <a:bodyPr/>
                    <a:lstStyle/>
                    <a:p>
                      <a:pPr>
                        <a:buNone/>
                      </a:pPr>
                      <a:r>
                        <a:rPr lang="zh-CN" altLang="en-US" sz="1200"/>
                        <a:t>高层次科研奖励数量排广东省高校前</a:t>
                      </a:r>
                      <a:r>
                        <a:rPr lang="en-US" altLang="zh-CN" sz="1200"/>
                        <a:t>4</a:t>
                      </a:r>
                      <a:r>
                        <a:rPr lang="zh-CN" altLang="en-US" sz="1200"/>
                        <a:t>位</a:t>
                      </a:r>
                    </a:p>
                  </a:txBody>
                  <a:tcPr anchor="ctr"/>
                </a:tc>
              </a:tr>
              <a:tr h="274320">
                <a:tc vMerge="1">
                  <a:txBody>
                    <a:bodyPr/>
                    <a:lstStyle/>
                    <a:p>
                      <a:endParaRPr lang="zh-CN"/>
                    </a:p>
                  </a:txBody>
                  <a:tcPr anchor="ctr"/>
                </a:tc>
                <a:tc>
                  <a:txBody>
                    <a:bodyPr/>
                    <a:lstStyle/>
                    <a:p>
                      <a:pPr>
                        <a:buNone/>
                      </a:pPr>
                      <a:r>
                        <a:rPr lang="zh-CN" sz="1200"/>
                        <a:t>获省部级一等奖以上奖项</a:t>
                      </a:r>
                    </a:p>
                  </a:txBody>
                  <a:tcPr anchor="ctr"/>
                </a:tc>
                <a:tc>
                  <a:txBody>
                    <a:bodyPr/>
                    <a:lstStyle/>
                    <a:p>
                      <a:pPr>
                        <a:buNone/>
                      </a:pPr>
                      <a:r>
                        <a:rPr lang="en-US" altLang="zh-CN" sz="1200"/>
                        <a:t>8</a:t>
                      </a:r>
                      <a:r>
                        <a:rPr lang="zh-CN" altLang="en-US" sz="1200"/>
                        <a:t>项以上</a:t>
                      </a:r>
                    </a:p>
                  </a:txBody>
                  <a:tcPr anchor="ctr"/>
                </a:tc>
                <a:tc vMerge="1">
                  <a:txBody>
                    <a:bodyPr/>
                    <a:lstStyle/>
                    <a:p>
                      <a:endParaRPr lang="zh-CN"/>
                    </a:p>
                  </a:txBody>
                  <a:tcPr anchor="ctr"/>
                </a:tc>
              </a:tr>
              <a:tr h="274320">
                <a:tc rowSpan="3">
                  <a:txBody>
                    <a:bodyPr/>
                    <a:lstStyle/>
                    <a:p>
                      <a:pPr algn="ctr">
                        <a:buNone/>
                      </a:pPr>
                      <a:r>
                        <a:rPr lang="zh-CN" altLang="en-US" sz="1400" b="1"/>
                        <a:t>科研</a:t>
                      </a:r>
                    </a:p>
                    <a:p>
                      <a:pPr algn="ctr">
                        <a:buNone/>
                      </a:pPr>
                      <a:r>
                        <a:rPr lang="zh-CN" altLang="en-US" sz="1400" b="1"/>
                        <a:t>平台</a:t>
                      </a:r>
                    </a:p>
                  </a:txBody>
                  <a:tcPr anchor="ctr"/>
                </a:tc>
                <a:tc>
                  <a:txBody>
                    <a:bodyPr/>
                    <a:lstStyle/>
                    <a:p>
                      <a:pPr>
                        <a:buNone/>
                      </a:pPr>
                      <a:r>
                        <a:rPr lang="zh-CN" sz="1200"/>
                        <a:t>国家级科研创新平台</a:t>
                      </a:r>
                    </a:p>
                  </a:txBody>
                  <a:tcPr anchor="ctr"/>
                </a:tc>
                <a:tc gridSpan="2">
                  <a:txBody>
                    <a:bodyPr/>
                    <a:lstStyle/>
                    <a:p>
                      <a:pPr>
                        <a:buNone/>
                      </a:pPr>
                      <a:r>
                        <a:rPr lang="zh-CN" altLang="en-US" sz="1200"/>
                        <a:t>新建</a:t>
                      </a:r>
                      <a:r>
                        <a:rPr lang="en-US" altLang="zh-CN" sz="1200"/>
                        <a:t>2</a:t>
                      </a:r>
                      <a:r>
                        <a:rPr lang="zh-CN" altLang="en-US" sz="1200"/>
                        <a:t>个以上</a:t>
                      </a:r>
                    </a:p>
                  </a:txBody>
                  <a:tcPr anchor="ctr"/>
                </a:tc>
                <a:tc hMerge="1">
                  <a:txBody>
                    <a:bodyPr/>
                    <a:lstStyle/>
                    <a:p>
                      <a:endParaRPr lang="zh-CN"/>
                    </a:p>
                  </a:txBody>
                  <a:tcPr anchor="ctr"/>
                </a:tc>
              </a:tr>
              <a:tr h="304165">
                <a:tc vMerge="1">
                  <a:txBody>
                    <a:bodyPr/>
                    <a:lstStyle/>
                    <a:p>
                      <a:endParaRPr lang="zh-CN"/>
                    </a:p>
                  </a:txBody>
                  <a:tcPr anchor="ctr"/>
                </a:tc>
                <a:tc>
                  <a:txBody>
                    <a:bodyPr/>
                    <a:lstStyle/>
                    <a:p>
                      <a:pPr>
                        <a:buNone/>
                      </a:pPr>
                      <a:r>
                        <a:rPr lang="zh-CN" sz="1200"/>
                        <a:t>省部级学科平台</a:t>
                      </a:r>
                    </a:p>
                  </a:txBody>
                  <a:tcPr anchor="ctr"/>
                </a:tc>
                <a:tc gridSpan="2">
                  <a:txBody>
                    <a:bodyPr/>
                    <a:lstStyle/>
                    <a:p>
                      <a:pPr>
                        <a:buNone/>
                      </a:pPr>
                      <a:r>
                        <a:rPr lang="zh-CN" altLang="en-US" sz="1200"/>
                        <a:t>新增</a:t>
                      </a:r>
                      <a:r>
                        <a:rPr lang="en-US" altLang="zh-CN" sz="1200"/>
                        <a:t>8</a:t>
                      </a:r>
                      <a:r>
                        <a:rPr lang="zh-CN" altLang="en-US" sz="1200"/>
                        <a:t>个以上</a:t>
                      </a:r>
                    </a:p>
                  </a:txBody>
                  <a:tcPr anchor="ctr"/>
                </a:tc>
                <a:tc hMerge="1">
                  <a:txBody>
                    <a:bodyPr/>
                    <a:lstStyle/>
                    <a:p>
                      <a:endParaRPr lang="zh-CN"/>
                    </a:p>
                  </a:txBody>
                  <a:tcPr anchor="ctr"/>
                </a:tc>
              </a:tr>
              <a:tr h="274320">
                <a:tc vMerge="1">
                  <a:txBody>
                    <a:bodyPr/>
                    <a:lstStyle/>
                    <a:p>
                      <a:endParaRPr lang="zh-CN"/>
                    </a:p>
                  </a:txBody>
                  <a:tcPr anchor="ctr"/>
                </a:tc>
                <a:tc>
                  <a:txBody>
                    <a:bodyPr/>
                    <a:lstStyle/>
                    <a:p>
                      <a:pPr>
                        <a:buNone/>
                      </a:pPr>
                      <a:r>
                        <a:rPr lang="zh-CN" sz="1200"/>
                        <a:t>新型研发机构</a:t>
                      </a:r>
                    </a:p>
                  </a:txBody>
                  <a:tcPr anchor="ctr"/>
                </a:tc>
                <a:tc gridSpan="2">
                  <a:txBody>
                    <a:bodyPr/>
                    <a:lstStyle/>
                    <a:p>
                      <a:pPr>
                        <a:buNone/>
                      </a:pPr>
                      <a:r>
                        <a:rPr lang="zh-CN" altLang="en-US" sz="1200"/>
                        <a:t>与腾讯、华为、大疆合作成立</a:t>
                      </a:r>
                      <a:r>
                        <a:rPr lang="en-US" altLang="zh-CN" sz="1200"/>
                        <a:t>8</a:t>
                      </a:r>
                      <a:r>
                        <a:rPr lang="zh-CN" altLang="en-US" sz="1200"/>
                        <a:t>个以上</a:t>
                      </a:r>
                    </a:p>
                  </a:txBody>
                  <a:tcPr anchor="ctr"/>
                </a:tc>
                <a:tc hMerge="1">
                  <a:txBody>
                    <a:bodyPr/>
                    <a:lstStyle/>
                    <a:p>
                      <a:endParaRPr lang="zh-CN"/>
                    </a:p>
                  </a:txBody>
                  <a:tcPr anchor="ctr"/>
                </a:tc>
              </a:tr>
              <a:tr h="325755">
                <a:tc rowSpan="4">
                  <a:txBody>
                    <a:bodyPr/>
                    <a:lstStyle/>
                    <a:p>
                      <a:pPr algn="ctr">
                        <a:buNone/>
                      </a:pPr>
                      <a:r>
                        <a:rPr lang="zh-CN" altLang="en-US" sz="1400" b="1"/>
                        <a:t>成果转化与智力服务</a:t>
                      </a:r>
                    </a:p>
                  </a:txBody>
                  <a:tcPr anchor="ctr"/>
                </a:tc>
                <a:tc>
                  <a:txBody>
                    <a:bodyPr/>
                    <a:lstStyle/>
                    <a:p>
                      <a:pPr>
                        <a:buNone/>
                      </a:pPr>
                      <a:r>
                        <a:rPr lang="zh-CN" sz="1200"/>
                        <a:t>发明专利</a:t>
                      </a:r>
                    </a:p>
                  </a:txBody>
                  <a:tcPr anchor="ctr"/>
                </a:tc>
                <a:tc gridSpan="2">
                  <a:txBody>
                    <a:bodyPr/>
                    <a:lstStyle/>
                    <a:p>
                      <a:pPr>
                        <a:buNone/>
                      </a:pPr>
                      <a:r>
                        <a:rPr lang="zh-CN" altLang="en-US" sz="1200"/>
                        <a:t>年均</a:t>
                      </a:r>
                      <a:r>
                        <a:rPr lang="en-US" altLang="zh-CN" sz="1200"/>
                        <a:t>200</a:t>
                      </a:r>
                      <a:r>
                        <a:rPr lang="zh-CN" altLang="en-US" sz="1200"/>
                        <a:t>项以上</a:t>
                      </a:r>
                    </a:p>
                  </a:txBody>
                  <a:tcPr anchor="ctr"/>
                </a:tc>
                <a:tc hMerge="1">
                  <a:txBody>
                    <a:bodyPr/>
                    <a:lstStyle/>
                    <a:p>
                      <a:endParaRPr lang="zh-CN"/>
                    </a:p>
                  </a:txBody>
                  <a:tcPr anchor="ctr"/>
                </a:tc>
              </a:tr>
              <a:tr h="325755">
                <a:tc vMerge="1">
                  <a:txBody>
                    <a:bodyPr/>
                    <a:lstStyle/>
                    <a:p>
                      <a:endParaRPr lang="zh-CN"/>
                    </a:p>
                  </a:txBody>
                  <a:tcPr anchor="ctr"/>
                </a:tc>
                <a:tc>
                  <a:txBody>
                    <a:bodyPr/>
                    <a:lstStyle/>
                    <a:p>
                      <a:pPr>
                        <a:buNone/>
                      </a:pPr>
                      <a:r>
                        <a:rPr lang="zh-CN" sz="1200"/>
                        <a:t>成果转化</a:t>
                      </a:r>
                    </a:p>
                  </a:txBody>
                  <a:tcPr anchor="ctr"/>
                </a:tc>
                <a:tc gridSpan="2">
                  <a:txBody>
                    <a:bodyPr/>
                    <a:lstStyle/>
                    <a:p>
                      <a:pPr>
                        <a:buNone/>
                      </a:pPr>
                      <a:r>
                        <a:rPr lang="zh-CN" altLang="en-US" sz="1200"/>
                        <a:t>发明专利转化率15%，成果转化100项以上，带动相关产业产值50亿元</a:t>
                      </a:r>
                    </a:p>
                  </a:txBody>
                  <a:tcPr anchor="ctr"/>
                </a:tc>
                <a:tc hMerge="1">
                  <a:txBody>
                    <a:bodyPr/>
                    <a:lstStyle/>
                    <a:p>
                      <a:endParaRPr lang="zh-CN"/>
                    </a:p>
                  </a:txBody>
                  <a:tcPr anchor="ctr"/>
                </a:tc>
              </a:tr>
              <a:tr h="325278">
                <a:tc vMerge="1">
                  <a:txBody>
                    <a:bodyPr/>
                    <a:lstStyle/>
                    <a:p>
                      <a:endParaRPr lang="zh-CN"/>
                    </a:p>
                  </a:txBody>
                  <a:tcPr anchor="ctr"/>
                </a:tc>
                <a:tc>
                  <a:txBody>
                    <a:bodyPr/>
                    <a:lstStyle/>
                    <a:p>
                      <a:pPr>
                        <a:buNone/>
                      </a:pPr>
                      <a:r>
                        <a:rPr sz="1200"/>
                        <a:t>提交国家各部委和省市政府的咨询报告</a:t>
                      </a:r>
                    </a:p>
                  </a:txBody>
                  <a:tcPr anchor="ctr"/>
                </a:tc>
                <a:tc gridSpan="2">
                  <a:txBody>
                    <a:bodyPr/>
                    <a:lstStyle/>
                    <a:p>
                      <a:pPr>
                        <a:buNone/>
                      </a:pPr>
                      <a:r>
                        <a:rPr lang="en-US" altLang="zh-CN" sz="1200"/>
                        <a:t>50</a:t>
                      </a:r>
                      <a:r>
                        <a:rPr lang="zh-CN" altLang="en-US" sz="1200"/>
                        <a:t>篇以上</a:t>
                      </a:r>
                    </a:p>
                  </a:txBody>
                  <a:tcPr anchor="ctr"/>
                </a:tc>
                <a:tc hMerge="1">
                  <a:txBody>
                    <a:bodyPr/>
                    <a:lstStyle/>
                    <a:p>
                      <a:endParaRPr lang="zh-CN"/>
                    </a:p>
                  </a:txBody>
                  <a:tcPr anchor="ctr"/>
                </a:tc>
              </a:tr>
              <a:tr h="325755">
                <a:tc vMerge="1">
                  <a:txBody>
                    <a:bodyPr/>
                    <a:lstStyle/>
                    <a:p>
                      <a:endParaRPr lang="zh-CN"/>
                    </a:p>
                  </a:txBody>
                  <a:tcPr anchor="ctr"/>
                </a:tc>
                <a:tc>
                  <a:txBody>
                    <a:bodyPr/>
                    <a:lstStyle/>
                    <a:p>
                      <a:pPr>
                        <a:buNone/>
                      </a:pPr>
                      <a:r>
                        <a:rPr lang="zh-CN" sz="1200"/>
                        <a:t>被党政部门采纳批示</a:t>
                      </a:r>
                    </a:p>
                  </a:txBody>
                  <a:tcPr anchor="ctr"/>
                </a:tc>
                <a:tc gridSpan="2">
                  <a:txBody>
                    <a:bodyPr/>
                    <a:lstStyle/>
                    <a:p>
                      <a:pPr>
                        <a:buNone/>
                      </a:pPr>
                      <a:r>
                        <a:rPr lang="en-US" altLang="zh-CN" sz="1200"/>
                        <a:t>30</a:t>
                      </a:r>
                      <a:r>
                        <a:rPr lang="zh-CN" altLang="en-US" sz="1200"/>
                        <a:t>篇以上</a:t>
                      </a:r>
                    </a:p>
                  </a:txBody>
                  <a:tcPr anchor="ctr"/>
                </a:tc>
                <a:tc hMerge="1">
                  <a:txBody>
                    <a:bodyPr/>
                    <a:lstStyle/>
                    <a:p>
                      <a:endParaRPr lang="zh-CN"/>
                    </a:p>
                  </a:txBody>
                  <a:tcPr anchor="ctr"/>
                </a:tc>
              </a:tr>
            </a:tbl>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827405" y="836930"/>
            <a:ext cx="7760970" cy="518160"/>
          </a:xfrm>
          <a:prstGeom prst="rect">
            <a:avLst/>
          </a:prstGeom>
          <a:noFill/>
        </p:spPr>
        <p:txBody>
          <a:bodyPr wrap="square" rtlCol="0" anchor="t">
            <a:spAutoFit/>
          </a:bodyPr>
          <a:lstStyle/>
          <a:p>
            <a:pPr eaLnBrk="1" latinLnBrk="0" hangingPunct="1">
              <a:lnSpc>
                <a:spcPts val="2560"/>
              </a:lnSpc>
            </a:pPr>
            <a:r>
              <a:rPr lang="zh-CN" altLang="en-US" sz="3200" b="1">
                <a:ln w="22225">
                  <a:solidFill>
                    <a:schemeClr val="accent2"/>
                  </a:solidFill>
                  <a:prstDash val="solid"/>
                </a:ln>
                <a:solidFill>
                  <a:schemeClr val="accent2">
                    <a:lumMod val="40000"/>
                    <a:lumOff val="60000"/>
                  </a:schemeClr>
                </a:solidFill>
                <a:effectLst/>
                <a:latin typeface="隶书" charset="0"/>
                <a:ea typeface="隶书" charset="0"/>
              </a:rPr>
              <a:t>深圳大学人才培养目标</a:t>
            </a:r>
            <a:r>
              <a:rPr lang="zh-CN" altLang="en-US" sz="2000">
                <a:ln w="22225">
                  <a:solidFill>
                    <a:schemeClr val="accent2"/>
                  </a:solidFill>
                  <a:prstDash val="solid"/>
                </a:ln>
                <a:solidFill>
                  <a:schemeClr val="accent2">
                    <a:lumMod val="40000"/>
                    <a:lumOff val="60000"/>
                  </a:schemeClr>
                </a:solidFill>
                <a:effectLst/>
                <a:latin typeface="隶书" charset="0"/>
                <a:ea typeface="隶书" charset="0"/>
              </a:rPr>
              <a:t>（2015–2017）</a:t>
            </a:r>
            <a:endParaRPr lang="zh-CN" altLang="en-US" sz="2000" b="1">
              <a:ln w="12700">
                <a:solidFill>
                  <a:schemeClr val="tx2">
                    <a:lumMod val="75000"/>
                  </a:schemeClr>
                </a:solidFill>
                <a:prstDash val="solid"/>
              </a:ln>
              <a:solidFill>
                <a:srgbClr val="C00000"/>
              </a:solidFill>
              <a:effectLst>
                <a:outerShdw dist="38100" dir="2640000" algn="bl" rotWithShape="0">
                  <a:schemeClr val="tx2">
                    <a:lumMod val="75000"/>
                  </a:schemeClr>
                </a:outerShdw>
              </a:effectLst>
              <a:latin typeface="隶书" charset="0"/>
              <a:ea typeface="隶书" charset="0"/>
            </a:endParaRPr>
          </a:p>
        </p:txBody>
      </p:sp>
      <p:graphicFrame>
        <p:nvGraphicFramePr>
          <p:cNvPr id="4" name="表格 3"/>
          <p:cNvGraphicFramePr/>
          <p:nvPr/>
        </p:nvGraphicFramePr>
        <p:xfrm>
          <a:off x="611505" y="1196975"/>
          <a:ext cx="7357110" cy="5273040"/>
        </p:xfrm>
        <a:graphic>
          <a:graphicData uri="http://schemas.openxmlformats.org/drawingml/2006/table">
            <a:tbl>
              <a:tblPr firstRow="1" bandRow="1">
                <a:tableStyleId>{9DCAF9ED-07DC-4A11-8D7F-57B35C25682E}</a:tableStyleId>
              </a:tblPr>
              <a:tblGrid>
                <a:gridCol w="913765"/>
                <a:gridCol w="2766695"/>
                <a:gridCol w="3676650"/>
              </a:tblGrid>
              <a:tr h="335280">
                <a:tc>
                  <a:txBody>
                    <a:bodyPr/>
                    <a:lstStyle/>
                    <a:p>
                      <a:pPr algn="ctr">
                        <a:buNone/>
                      </a:pPr>
                      <a:r>
                        <a:rPr lang="zh-CN" sz="1600"/>
                        <a:t>项目</a:t>
                      </a:r>
                    </a:p>
                  </a:txBody>
                  <a:tcPr anchor="ctr"/>
                </a:tc>
                <a:tc>
                  <a:txBody>
                    <a:bodyPr/>
                    <a:lstStyle/>
                    <a:p>
                      <a:pPr algn="ctr">
                        <a:buNone/>
                      </a:pPr>
                      <a:r>
                        <a:rPr lang="zh-CN" sz="1600"/>
                        <a:t>关键指标</a:t>
                      </a:r>
                    </a:p>
                  </a:txBody>
                  <a:tcPr anchor="ctr"/>
                </a:tc>
                <a:tc>
                  <a:txBody>
                    <a:bodyPr/>
                    <a:lstStyle/>
                    <a:p>
                      <a:pPr algn="ctr">
                        <a:buNone/>
                      </a:pPr>
                      <a:r>
                        <a:rPr lang="zh-CN" sz="1600"/>
                        <a:t>目标</a:t>
                      </a:r>
                    </a:p>
                  </a:txBody>
                  <a:tcPr anchor="ctr"/>
                </a:tc>
              </a:tr>
              <a:tr h="304800">
                <a:tc rowSpan="6">
                  <a:txBody>
                    <a:bodyPr/>
                    <a:lstStyle/>
                    <a:p>
                      <a:pPr algn="ctr">
                        <a:buNone/>
                      </a:pPr>
                      <a:r>
                        <a:rPr lang="zh-CN" altLang="en-US" sz="1400" b="1"/>
                        <a:t>本科生</a:t>
                      </a:r>
                    </a:p>
                    <a:p>
                      <a:pPr algn="ctr">
                        <a:buNone/>
                      </a:pPr>
                      <a:r>
                        <a:rPr lang="zh-CN" altLang="en-US" sz="1400" b="1"/>
                        <a:t>培养</a:t>
                      </a:r>
                    </a:p>
                  </a:txBody>
                  <a:tcPr anchor="ctr"/>
                </a:tc>
                <a:tc>
                  <a:txBody>
                    <a:bodyPr/>
                    <a:lstStyle/>
                    <a:p>
                      <a:pPr>
                        <a:buNone/>
                      </a:pPr>
                      <a:r>
                        <a:rPr sz="1400"/>
                        <a:t>本科生源质量</a:t>
                      </a:r>
                    </a:p>
                  </a:txBody>
                  <a:tcPr anchor="ctr"/>
                </a:tc>
                <a:tc>
                  <a:txBody>
                    <a:bodyPr/>
                    <a:lstStyle/>
                    <a:p>
                      <a:pPr>
                        <a:buNone/>
                      </a:pPr>
                      <a:r>
                        <a:rPr lang="zh-CN" altLang="en-US" sz="1400"/>
                        <a:t>录取分数线进入广东省高校前3位</a:t>
                      </a:r>
                    </a:p>
                  </a:txBody>
                  <a:tcPr anchor="ctr"/>
                </a:tc>
              </a:tr>
              <a:tr h="304800">
                <a:tc vMerge="1">
                  <a:txBody>
                    <a:bodyPr/>
                    <a:lstStyle/>
                    <a:p>
                      <a:endParaRPr lang="zh-CN"/>
                    </a:p>
                  </a:txBody>
                  <a:tcPr anchor="ctr"/>
                </a:tc>
                <a:tc>
                  <a:txBody>
                    <a:bodyPr/>
                    <a:lstStyle/>
                    <a:p>
                      <a:pPr>
                        <a:buNone/>
                      </a:pPr>
                      <a:r>
                        <a:rPr sz="1400"/>
                        <a:t>国家级人才培养基地</a:t>
                      </a:r>
                    </a:p>
                  </a:txBody>
                  <a:tcPr anchor="ctr"/>
                </a:tc>
                <a:tc>
                  <a:txBody>
                    <a:bodyPr/>
                    <a:lstStyle/>
                    <a:p>
                      <a:pPr>
                        <a:buNone/>
                      </a:pPr>
                      <a:r>
                        <a:rPr lang="zh-CN" sz="1400"/>
                        <a:t>新增</a:t>
                      </a:r>
                      <a:r>
                        <a:rPr lang="en-US" altLang="zh-CN" sz="1400"/>
                        <a:t>2</a:t>
                      </a:r>
                      <a:r>
                        <a:rPr lang="zh-CN" altLang="en-US" sz="1400"/>
                        <a:t>个</a:t>
                      </a:r>
                    </a:p>
                  </a:txBody>
                  <a:tcPr anchor="ctr"/>
                </a:tc>
              </a:tr>
              <a:tr h="518160">
                <a:tc vMerge="1">
                  <a:txBody>
                    <a:bodyPr/>
                    <a:lstStyle/>
                    <a:p>
                      <a:endParaRPr lang="zh-CN"/>
                    </a:p>
                  </a:txBody>
                  <a:tcPr anchor="ctr"/>
                </a:tc>
                <a:tc>
                  <a:txBody>
                    <a:bodyPr/>
                    <a:lstStyle/>
                    <a:p>
                      <a:pPr>
                        <a:buNone/>
                      </a:pPr>
                      <a:r>
                        <a:rPr sz="1400"/>
                        <a:t>国家级大学生校外实践教学基地建设项目</a:t>
                      </a:r>
                    </a:p>
                  </a:txBody>
                  <a:tcPr anchor="ctr"/>
                </a:tc>
                <a:tc>
                  <a:txBody>
                    <a:bodyPr/>
                    <a:lstStyle/>
                    <a:p>
                      <a:pPr>
                        <a:buNone/>
                      </a:pPr>
                      <a:r>
                        <a:rPr lang="en-US" sz="1400"/>
                        <a:t>2</a:t>
                      </a:r>
                      <a:r>
                        <a:rPr lang="zh-CN" altLang="en-US" sz="1400"/>
                        <a:t>个</a:t>
                      </a:r>
                    </a:p>
                  </a:txBody>
                  <a:tcPr anchor="ctr"/>
                </a:tc>
              </a:tr>
              <a:tr h="304800">
                <a:tc vMerge="1">
                  <a:txBody>
                    <a:bodyPr/>
                    <a:lstStyle/>
                    <a:p>
                      <a:endParaRPr lang="zh-CN"/>
                    </a:p>
                  </a:txBody>
                  <a:tcPr/>
                </a:tc>
                <a:tc>
                  <a:txBody>
                    <a:bodyPr/>
                    <a:lstStyle/>
                    <a:p>
                      <a:pPr>
                        <a:buNone/>
                      </a:pPr>
                      <a:r>
                        <a:rPr sz="1400"/>
                        <a:t>大学生创新创业基地</a:t>
                      </a:r>
                    </a:p>
                  </a:txBody>
                  <a:tcPr anchor="ctr"/>
                </a:tc>
                <a:tc>
                  <a:txBody>
                    <a:bodyPr/>
                    <a:lstStyle/>
                    <a:p>
                      <a:pPr>
                        <a:buNone/>
                      </a:pPr>
                      <a:r>
                        <a:rPr lang="en-US" altLang="zh-CN" sz="1400"/>
                        <a:t>10</a:t>
                      </a:r>
                      <a:r>
                        <a:rPr lang="zh-CN" altLang="en-US" sz="1400"/>
                        <a:t>个以上</a:t>
                      </a:r>
                    </a:p>
                  </a:txBody>
                  <a:tcPr anchor="ctr"/>
                </a:tc>
              </a:tr>
              <a:tr h="304800">
                <a:tc vMerge="1">
                  <a:txBody>
                    <a:bodyPr/>
                    <a:lstStyle/>
                    <a:p>
                      <a:endParaRPr lang="zh-CN"/>
                    </a:p>
                  </a:txBody>
                  <a:tcPr anchor="ctr"/>
                </a:tc>
                <a:tc>
                  <a:txBody>
                    <a:bodyPr/>
                    <a:lstStyle/>
                    <a:p>
                      <a:pPr>
                        <a:buNone/>
                      </a:pPr>
                      <a:r>
                        <a:rPr sz="1400"/>
                        <a:t>国家级实验教学示范中心</a:t>
                      </a:r>
                    </a:p>
                  </a:txBody>
                  <a:tcPr anchor="ctr"/>
                </a:tc>
                <a:tc>
                  <a:txBody>
                    <a:bodyPr/>
                    <a:lstStyle/>
                    <a:p>
                      <a:pPr>
                        <a:buNone/>
                      </a:pPr>
                      <a:r>
                        <a:rPr lang="en-US" sz="1400"/>
                        <a:t>2</a:t>
                      </a:r>
                      <a:r>
                        <a:rPr lang="zh-CN" altLang="en-US" sz="1400"/>
                        <a:t>个</a:t>
                      </a:r>
                    </a:p>
                  </a:txBody>
                  <a:tcPr anchor="ctr"/>
                </a:tc>
              </a:tr>
              <a:tr h="731520">
                <a:tc vMerge="1">
                  <a:txBody>
                    <a:bodyPr/>
                    <a:lstStyle/>
                    <a:p>
                      <a:endParaRPr lang="zh-CN"/>
                    </a:p>
                  </a:txBody>
                  <a:tcPr anchor="ctr"/>
                </a:tc>
                <a:tc>
                  <a:txBody>
                    <a:bodyPr/>
                    <a:lstStyle/>
                    <a:p>
                      <a:pPr>
                        <a:buNone/>
                      </a:pPr>
                      <a:r>
                        <a:rPr lang="zh-CN" sz="1400"/>
                        <a:t>课程建设</a:t>
                      </a:r>
                    </a:p>
                  </a:txBody>
                  <a:tcPr anchor="ctr"/>
                </a:tc>
                <a:tc>
                  <a:txBody>
                    <a:bodyPr/>
                    <a:lstStyle/>
                    <a:p>
                      <a:pPr>
                        <a:buNone/>
                      </a:pPr>
                      <a:r>
                        <a:rPr lang="zh-CN" altLang="en-US" sz="1400"/>
                        <a:t>打造UOOC联盟建设升级版，建设100门“通识教育品牌课程”和100门“专业教育品牌课程”</a:t>
                      </a:r>
                    </a:p>
                  </a:txBody>
                  <a:tcPr anchor="ctr"/>
                </a:tc>
              </a:tr>
              <a:tr h="304800">
                <a:tc rowSpan="5">
                  <a:txBody>
                    <a:bodyPr/>
                    <a:lstStyle/>
                    <a:p>
                      <a:pPr algn="ctr">
                        <a:buNone/>
                      </a:pPr>
                      <a:r>
                        <a:rPr lang="zh-CN" altLang="en-US" sz="1400" b="1"/>
                        <a:t>研究生</a:t>
                      </a:r>
                    </a:p>
                    <a:p>
                      <a:pPr algn="ctr">
                        <a:buNone/>
                      </a:pPr>
                      <a:r>
                        <a:rPr lang="zh-CN" altLang="en-US" sz="1400" b="1"/>
                        <a:t>培养</a:t>
                      </a:r>
                    </a:p>
                  </a:txBody>
                  <a:tcPr anchor="ctr"/>
                </a:tc>
                <a:tc>
                  <a:txBody>
                    <a:bodyPr/>
                    <a:lstStyle/>
                    <a:p>
                      <a:pPr>
                        <a:buNone/>
                      </a:pPr>
                      <a:r>
                        <a:rPr sz="1400"/>
                        <a:t>在校研究生规模</a:t>
                      </a:r>
                    </a:p>
                  </a:txBody>
                  <a:tcPr anchor="ctr"/>
                </a:tc>
                <a:tc>
                  <a:txBody>
                    <a:bodyPr/>
                    <a:lstStyle/>
                    <a:p>
                      <a:pPr>
                        <a:buNone/>
                      </a:pPr>
                      <a:r>
                        <a:rPr lang="zh-CN" altLang="en-US" sz="1400"/>
                        <a:t>8000人以上</a:t>
                      </a:r>
                    </a:p>
                  </a:txBody>
                  <a:tcPr anchor="ctr"/>
                </a:tc>
              </a:tr>
              <a:tr h="518160">
                <a:tc vMerge="1">
                  <a:txBody>
                    <a:bodyPr/>
                    <a:lstStyle/>
                    <a:p>
                      <a:endParaRPr lang="zh-CN"/>
                    </a:p>
                  </a:txBody>
                  <a:tcPr anchor="ctr"/>
                </a:tc>
                <a:tc>
                  <a:txBody>
                    <a:bodyPr/>
                    <a:lstStyle/>
                    <a:p>
                      <a:pPr>
                        <a:buNone/>
                      </a:pPr>
                      <a:r>
                        <a:rPr sz="1400"/>
                        <a:t>接收推免生数量占学术学位研究生比例</a:t>
                      </a:r>
                    </a:p>
                  </a:txBody>
                  <a:tcPr anchor="ctr"/>
                </a:tc>
                <a:tc>
                  <a:txBody>
                    <a:bodyPr/>
                    <a:lstStyle/>
                    <a:p>
                      <a:pPr>
                        <a:buNone/>
                      </a:pPr>
                      <a:r>
                        <a:rPr lang="zh-CN" altLang="en-US" sz="1400"/>
                        <a:t>50%左右</a:t>
                      </a:r>
                    </a:p>
                  </a:txBody>
                  <a:tcPr anchor="ctr"/>
                </a:tc>
              </a:tr>
              <a:tr h="304800">
                <a:tc vMerge="1">
                  <a:txBody>
                    <a:bodyPr/>
                    <a:lstStyle/>
                    <a:p>
                      <a:endParaRPr lang="zh-CN"/>
                    </a:p>
                  </a:txBody>
                  <a:tcPr anchor="ctr"/>
                </a:tc>
                <a:tc>
                  <a:txBody>
                    <a:bodyPr/>
                    <a:lstStyle/>
                    <a:p>
                      <a:pPr>
                        <a:buNone/>
                      </a:pPr>
                      <a:r>
                        <a:rPr sz="1400"/>
                        <a:t>生源质量</a:t>
                      </a:r>
                    </a:p>
                  </a:txBody>
                  <a:tcPr anchor="ctr"/>
                </a:tc>
                <a:tc>
                  <a:txBody>
                    <a:bodyPr/>
                    <a:lstStyle/>
                    <a:p>
                      <a:pPr>
                        <a:buNone/>
                      </a:pPr>
                      <a:r>
                        <a:rPr sz="1400">
                          <a:sym typeface="+mn-ea"/>
                        </a:rPr>
                        <a:t>排广东高校前4位</a:t>
                      </a:r>
                      <a:endParaRPr lang="zh-CN" altLang="en-US" sz="1400">
                        <a:sym typeface="+mn-ea"/>
                      </a:endParaRPr>
                    </a:p>
                  </a:txBody>
                  <a:tcPr anchor="ctr"/>
                </a:tc>
              </a:tr>
              <a:tr h="518160">
                <a:tc vMerge="1">
                  <a:txBody>
                    <a:bodyPr/>
                    <a:lstStyle/>
                    <a:p>
                      <a:endParaRPr lang="zh-CN"/>
                    </a:p>
                  </a:txBody>
                  <a:tcPr anchor="ctr"/>
                </a:tc>
                <a:tc>
                  <a:txBody>
                    <a:bodyPr/>
                    <a:lstStyle/>
                    <a:p>
                      <a:pPr>
                        <a:buNone/>
                      </a:pPr>
                      <a:r>
                        <a:rPr sz="1400"/>
                        <a:t>全国示范性全日制专业学位研究生联合培养实践基地等平台</a:t>
                      </a:r>
                    </a:p>
                  </a:txBody>
                  <a:tcPr anchor="ctr"/>
                </a:tc>
                <a:tc>
                  <a:txBody>
                    <a:bodyPr/>
                    <a:lstStyle/>
                    <a:p>
                      <a:pPr>
                        <a:buNone/>
                      </a:pPr>
                      <a:r>
                        <a:rPr lang="zh-CN" altLang="en-US" sz="1400">
                          <a:sym typeface="+mn-ea"/>
                        </a:rPr>
                        <a:t>建成</a:t>
                      </a:r>
                      <a:r>
                        <a:rPr lang="en-US" altLang="zh-CN" sz="1400">
                          <a:sym typeface="+mn-ea"/>
                        </a:rPr>
                        <a:t>3</a:t>
                      </a:r>
                      <a:r>
                        <a:rPr lang="zh-CN" altLang="en-US" sz="1400">
                          <a:sym typeface="+mn-ea"/>
                        </a:rPr>
                        <a:t>个以上</a:t>
                      </a:r>
                    </a:p>
                  </a:txBody>
                  <a:tcPr anchor="ctr"/>
                </a:tc>
              </a:tr>
              <a:tr h="304800">
                <a:tc vMerge="1">
                  <a:txBody>
                    <a:bodyPr/>
                    <a:lstStyle/>
                    <a:p>
                      <a:endParaRPr lang="zh-CN"/>
                    </a:p>
                  </a:txBody>
                  <a:tcPr anchor="ctr"/>
                </a:tc>
                <a:tc>
                  <a:txBody>
                    <a:bodyPr/>
                    <a:lstStyle/>
                    <a:p>
                      <a:pPr>
                        <a:buNone/>
                      </a:pPr>
                      <a:r>
                        <a:rPr sz="1400"/>
                        <a:t>研究生发表SCI论文</a:t>
                      </a:r>
                    </a:p>
                  </a:txBody>
                  <a:tcPr anchor="ctr"/>
                </a:tc>
                <a:tc>
                  <a:txBody>
                    <a:bodyPr/>
                    <a:lstStyle/>
                    <a:p>
                      <a:pPr>
                        <a:buNone/>
                      </a:pPr>
                      <a:r>
                        <a:rPr lang="en-US" altLang="zh-CN" sz="1400">
                          <a:sym typeface="+mn-ea"/>
                        </a:rPr>
                        <a:t>150</a:t>
                      </a:r>
                      <a:r>
                        <a:rPr lang="zh-CN" altLang="en-US" sz="1400">
                          <a:sym typeface="+mn-ea"/>
                        </a:rPr>
                        <a:t>篇以上</a:t>
                      </a:r>
                    </a:p>
                  </a:txBody>
                  <a:tcPr anchor="ctr"/>
                </a:tc>
              </a:tr>
              <a:tr h="518160">
                <a:tc>
                  <a:txBody>
                    <a:bodyPr/>
                    <a:lstStyle/>
                    <a:p>
                      <a:pPr algn="ctr">
                        <a:buNone/>
                      </a:pPr>
                      <a:r>
                        <a:rPr lang="zh-CN" altLang="en-US" sz="1400" b="1"/>
                        <a:t>毕业生</a:t>
                      </a:r>
                    </a:p>
                    <a:p>
                      <a:pPr algn="ctr">
                        <a:buNone/>
                      </a:pPr>
                      <a:r>
                        <a:rPr lang="zh-CN" altLang="en-US" sz="1400" b="1"/>
                        <a:t>质量</a:t>
                      </a:r>
                    </a:p>
                  </a:txBody>
                  <a:tcPr anchor="ctr"/>
                </a:tc>
                <a:tc>
                  <a:txBody>
                    <a:bodyPr/>
                    <a:lstStyle/>
                    <a:p>
                      <a:pPr>
                        <a:buNone/>
                      </a:pPr>
                      <a:r>
                        <a:rPr sz="1400"/>
                        <a:t>毕业生年均就业率</a:t>
                      </a:r>
                      <a:r>
                        <a:rPr lang="zh-CN" sz="1400"/>
                        <a:t>（含本科生和研究生）</a:t>
                      </a:r>
                    </a:p>
                  </a:txBody>
                  <a:tcPr anchor="ctr"/>
                </a:tc>
                <a:tc>
                  <a:txBody>
                    <a:bodyPr/>
                    <a:lstStyle/>
                    <a:p>
                      <a:pPr>
                        <a:buNone/>
                      </a:pPr>
                      <a:r>
                        <a:rPr lang="en-US" altLang="zh-CN" sz="1400">
                          <a:sym typeface="+mn-ea"/>
                        </a:rPr>
                        <a:t>90%</a:t>
                      </a:r>
                      <a:r>
                        <a:rPr lang="zh-CN" altLang="en-US" sz="1400">
                          <a:sym typeface="+mn-ea"/>
                        </a:rPr>
                        <a:t>以上</a:t>
                      </a:r>
                    </a:p>
                  </a:txBody>
                  <a:tcPr anchor="ctr"/>
                </a:tc>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827405" y="1196975"/>
            <a:ext cx="7760970" cy="565150"/>
          </a:xfrm>
          <a:prstGeom prst="rect">
            <a:avLst/>
          </a:prstGeom>
          <a:noFill/>
        </p:spPr>
        <p:txBody>
          <a:bodyPr wrap="square" rtlCol="0" anchor="t">
            <a:spAutoFit/>
          </a:bodyPr>
          <a:lstStyle/>
          <a:p>
            <a:pPr eaLnBrk="1" latinLnBrk="0" hangingPunct="1">
              <a:lnSpc>
                <a:spcPts val="2560"/>
              </a:lnSpc>
            </a:pPr>
            <a:r>
              <a:rPr lang="zh-CN" altLang="en-US" sz="3600" b="1">
                <a:ln w="22225">
                  <a:solidFill>
                    <a:schemeClr val="accent2"/>
                  </a:solidFill>
                  <a:prstDash val="solid"/>
                </a:ln>
                <a:solidFill>
                  <a:schemeClr val="accent2">
                    <a:lumMod val="40000"/>
                    <a:lumOff val="60000"/>
                  </a:schemeClr>
                </a:solidFill>
                <a:effectLst/>
                <a:latin typeface="隶书" charset="0"/>
                <a:ea typeface="隶书" charset="0"/>
              </a:rPr>
              <a:t>深圳大学国际交流目标</a:t>
            </a:r>
            <a:r>
              <a:rPr lang="zh-CN" altLang="en-US" sz="2400">
                <a:ln w="22225">
                  <a:solidFill>
                    <a:schemeClr val="accent2"/>
                  </a:solidFill>
                  <a:prstDash val="solid"/>
                </a:ln>
                <a:solidFill>
                  <a:schemeClr val="accent2">
                    <a:lumMod val="40000"/>
                    <a:lumOff val="60000"/>
                  </a:schemeClr>
                </a:solidFill>
                <a:effectLst/>
                <a:latin typeface="隶书" charset="0"/>
                <a:ea typeface="隶书" charset="0"/>
              </a:rPr>
              <a:t>（2015–2017）</a:t>
            </a:r>
            <a:endParaRPr lang="zh-CN" altLang="en-US" sz="2400" b="1">
              <a:ln w="12700">
                <a:solidFill>
                  <a:schemeClr val="tx2">
                    <a:lumMod val="75000"/>
                  </a:schemeClr>
                </a:solidFill>
                <a:prstDash val="solid"/>
              </a:ln>
              <a:solidFill>
                <a:srgbClr val="C00000"/>
              </a:solidFill>
              <a:effectLst>
                <a:outerShdw dist="38100" dir="2640000" algn="bl" rotWithShape="0">
                  <a:schemeClr val="tx2">
                    <a:lumMod val="75000"/>
                  </a:schemeClr>
                </a:outerShdw>
              </a:effectLst>
              <a:latin typeface="隶书" charset="0"/>
              <a:ea typeface="隶书" charset="0"/>
            </a:endParaRPr>
          </a:p>
        </p:txBody>
      </p:sp>
      <p:graphicFrame>
        <p:nvGraphicFramePr>
          <p:cNvPr id="4" name="表格 3"/>
          <p:cNvGraphicFramePr/>
          <p:nvPr/>
        </p:nvGraphicFramePr>
        <p:xfrm>
          <a:off x="755650" y="1845310"/>
          <a:ext cx="7243445" cy="3227493"/>
        </p:xfrm>
        <a:graphic>
          <a:graphicData uri="http://schemas.openxmlformats.org/drawingml/2006/table">
            <a:tbl>
              <a:tblPr firstRow="1" bandRow="1">
                <a:tableStyleId>{9DCAF9ED-07DC-4A11-8D7F-57B35C25682E}</a:tableStyleId>
              </a:tblPr>
              <a:tblGrid>
                <a:gridCol w="721995"/>
                <a:gridCol w="3147695"/>
                <a:gridCol w="3373755"/>
              </a:tblGrid>
              <a:tr h="549910">
                <a:tc>
                  <a:txBody>
                    <a:bodyPr/>
                    <a:lstStyle/>
                    <a:p>
                      <a:pPr algn="ctr">
                        <a:buNone/>
                      </a:pPr>
                      <a:r>
                        <a:rPr lang="zh-CN" sz="1800"/>
                        <a:t>序号</a:t>
                      </a:r>
                    </a:p>
                  </a:txBody>
                  <a:tcPr anchor="ctr"/>
                </a:tc>
                <a:tc>
                  <a:txBody>
                    <a:bodyPr/>
                    <a:lstStyle/>
                    <a:p>
                      <a:pPr algn="ctr">
                        <a:buNone/>
                      </a:pPr>
                      <a:r>
                        <a:rPr lang="zh-CN" sz="1800"/>
                        <a:t>关键指标</a:t>
                      </a:r>
                    </a:p>
                  </a:txBody>
                  <a:tcPr anchor="ctr"/>
                </a:tc>
                <a:tc>
                  <a:txBody>
                    <a:bodyPr/>
                    <a:lstStyle/>
                    <a:p>
                      <a:pPr algn="ctr">
                        <a:buNone/>
                      </a:pPr>
                      <a:r>
                        <a:rPr lang="zh-CN" sz="1800"/>
                        <a:t>目标</a:t>
                      </a:r>
                    </a:p>
                  </a:txBody>
                  <a:tcPr anchor="ctr"/>
                </a:tc>
              </a:tr>
              <a:tr h="389043">
                <a:tc>
                  <a:txBody>
                    <a:bodyPr/>
                    <a:lstStyle/>
                    <a:p>
                      <a:pPr algn="ctr">
                        <a:buNone/>
                      </a:pPr>
                      <a:r>
                        <a:rPr lang="en-US" sz="1400"/>
                        <a:t>1</a:t>
                      </a:r>
                    </a:p>
                  </a:txBody>
                  <a:tcPr anchor="ctr"/>
                </a:tc>
                <a:tc>
                  <a:txBody>
                    <a:bodyPr/>
                    <a:lstStyle/>
                    <a:p>
                      <a:pPr>
                        <a:buNone/>
                      </a:pPr>
                      <a:r>
                        <a:rPr sz="1400"/>
                        <a:t>获批本科以上中外合作办学项目</a:t>
                      </a:r>
                    </a:p>
                  </a:txBody>
                  <a:tcPr anchor="ctr"/>
                </a:tc>
                <a:tc>
                  <a:txBody>
                    <a:bodyPr/>
                    <a:lstStyle/>
                    <a:p>
                      <a:pPr>
                        <a:buNone/>
                      </a:pPr>
                      <a:r>
                        <a:rPr lang="en-US" altLang="zh-CN" sz="1400"/>
                        <a:t>6</a:t>
                      </a:r>
                      <a:r>
                        <a:rPr lang="zh-CN" altLang="en-US" sz="1400"/>
                        <a:t>个以上</a:t>
                      </a:r>
                    </a:p>
                  </a:txBody>
                  <a:tcPr anchor="ctr"/>
                </a:tc>
              </a:tr>
              <a:tr h="389255">
                <a:tc>
                  <a:txBody>
                    <a:bodyPr/>
                    <a:lstStyle/>
                    <a:p>
                      <a:pPr algn="ctr">
                        <a:buNone/>
                      </a:pPr>
                      <a:r>
                        <a:rPr lang="en-US" sz="1400"/>
                        <a:t>2</a:t>
                      </a:r>
                    </a:p>
                  </a:txBody>
                  <a:tcPr anchor="ctr"/>
                </a:tc>
                <a:tc>
                  <a:txBody>
                    <a:bodyPr/>
                    <a:lstStyle/>
                    <a:p>
                      <a:pPr>
                        <a:buNone/>
                      </a:pPr>
                      <a:r>
                        <a:rPr sz="1400"/>
                        <a:t>每年派出国际高水平大学交流学生</a:t>
                      </a:r>
                    </a:p>
                  </a:txBody>
                  <a:tcPr anchor="ctr"/>
                </a:tc>
                <a:tc>
                  <a:txBody>
                    <a:bodyPr/>
                    <a:lstStyle/>
                    <a:p>
                      <a:pPr>
                        <a:buNone/>
                      </a:pPr>
                      <a:r>
                        <a:rPr lang="en-US" sz="1400"/>
                        <a:t>500</a:t>
                      </a:r>
                      <a:r>
                        <a:rPr lang="zh-CN" altLang="en-US" sz="1400"/>
                        <a:t>名以上</a:t>
                      </a:r>
                    </a:p>
                  </a:txBody>
                  <a:tcPr anchor="ctr"/>
                </a:tc>
              </a:tr>
              <a:tr h="389255">
                <a:tc>
                  <a:txBody>
                    <a:bodyPr/>
                    <a:lstStyle/>
                    <a:p>
                      <a:pPr algn="ctr">
                        <a:buNone/>
                      </a:pPr>
                      <a:r>
                        <a:rPr lang="en-US" sz="1400"/>
                        <a:t>3</a:t>
                      </a:r>
                    </a:p>
                  </a:txBody>
                  <a:tcPr anchor="ctr"/>
                </a:tc>
                <a:tc>
                  <a:txBody>
                    <a:bodyPr/>
                    <a:lstStyle/>
                    <a:p>
                      <a:pPr>
                        <a:buNone/>
                      </a:pPr>
                      <a:r>
                        <a:rPr sz="1400"/>
                        <a:t>赴海外名校访学教师</a:t>
                      </a:r>
                    </a:p>
                  </a:txBody>
                  <a:tcPr anchor="ctr"/>
                </a:tc>
                <a:tc>
                  <a:txBody>
                    <a:bodyPr/>
                    <a:lstStyle/>
                    <a:p>
                      <a:pPr>
                        <a:buNone/>
                      </a:pPr>
                      <a:r>
                        <a:rPr lang="zh-CN" sz="1400"/>
                        <a:t>年均50人以上</a:t>
                      </a:r>
                    </a:p>
                  </a:txBody>
                  <a:tcPr anchor="ctr"/>
                </a:tc>
              </a:tr>
              <a:tr h="389255">
                <a:tc>
                  <a:txBody>
                    <a:bodyPr/>
                    <a:lstStyle/>
                    <a:p>
                      <a:pPr algn="ctr">
                        <a:buNone/>
                      </a:pPr>
                      <a:r>
                        <a:rPr lang="en-US" sz="1400"/>
                        <a:t>4</a:t>
                      </a:r>
                    </a:p>
                  </a:txBody>
                  <a:tcPr anchor="ctr"/>
                </a:tc>
                <a:tc>
                  <a:txBody>
                    <a:bodyPr/>
                    <a:lstStyle/>
                    <a:p>
                      <a:pPr>
                        <a:buNone/>
                      </a:pPr>
                      <a:r>
                        <a:rPr sz="1400"/>
                        <a:t>学历教育外国留学生</a:t>
                      </a:r>
                      <a:r>
                        <a:rPr lang="zh-CN" sz="1400"/>
                        <a:t>规模</a:t>
                      </a:r>
                    </a:p>
                  </a:txBody>
                  <a:tcPr anchor="ctr"/>
                </a:tc>
                <a:tc>
                  <a:txBody>
                    <a:bodyPr/>
                    <a:lstStyle/>
                    <a:p>
                      <a:pPr>
                        <a:buNone/>
                      </a:pPr>
                      <a:r>
                        <a:rPr lang="zh-CN" sz="1400"/>
                        <a:t>规模</a:t>
                      </a:r>
                      <a:r>
                        <a:rPr sz="1400"/>
                        <a:t>1200人以上</a:t>
                      </a:r>
                      <a:r>
                        <a:rPr lang="zh-CN" sz="1400"/>
                        <a:t>；</a:t>
                      </a:r>
                    </a:p>
                    <a:p>
                      <a:pPr>
                        <a:buNone/>
                      </a:pPr>
                      <a:r>
                        <a:rPr lang="zh-CN" sz="1400"/>
                        <a:t>其中留学博士研究生规模达100名以上；学历留学生规模排广东高校前4位</a:t>
                      </a:r>
                    </a:p>
                  </a:txBody>
                  <a:tcPr anchor="ctr"/>
                </a:tc>
              </a:tr>
              <a:tr h="389255">
                <a:tc>
                  <a:txBody>
                    <a:bodyPr/>
                    <a:lstStyle/>
                    <a:p>
                      <a:pPr algn="ctr">
                        <a:buNone/>
                      </a:pPr>
                      <a:r>
                        <a:rPr lang="en-US" sz="1400"/>
                        <a:t>5</a:t>
                      </a:r>
                    </a:p>
                  </a:txBody>
                  <a:tcPr anchor="ctr"/>
                </a:tc>
                <a:tc>
                  <a:txBody>
                    <a:bodyPr/>
                    <a:lstStyle/>
                    <a:p>
                      <a:pPr>
                        <a:buNone/>
                      </a:pPr>
                      <a:r>
                        <a:rPr sz="1400"/>
                        <a:t>与境外高校建立联合重点实验室</a:t>
                      </a:r>
                    </a:p>
                  </a:txBody>
                  <a:tcPr anchor="ctr"/>
                </a:tc>
                <a:tc>
                  <a:txBody>
                    <a:bodyPr/>
                    <a:lstStyle/>
                    <a:p>
                      <a:pPr>
                        <a:buNone/>
                      </a:pPr>
                      <a:r>
                        <a:rPr lang="en-US" altLang="zh-CN" sz="1400"/>
                        <a:t>3</a:t>
                      </a:r>
                      <a:r>
                        <a:rPr lang="zh-CN" altLang="en-US" sz="1400"/>
                        <a:t>个以上</a:t>
                      </a:r>
                    </a:p>
                  </a:txBody>
                  <a:tcPr anchor="ctr"/>
                </a:tc>
              </a:tr>
              <a:tr h="389255">
                <a:tc>
                  <a:txBody>
                    <a:bodyPr/>
                    <a:lstStyle/>
                    <a:p>
                      <a:pPr algn="ctr">
                        <a:buNone/>
                      </a:pPr>
                      <a:r>
                        <a:rPr lang="en-US" sz="1400"/>
                        <a:t>6</a:t>
                      </a:r>
                    </a:p>
                  </a:txBody>
                  <a:tcPr anchor="ctr"/>
                </a:tc>
                <a:tc>
                  <a:txBody>
                    <a:bodyPr/>
                    <a:lstStyle/>
                    <a:p>
                      <a:pPr>
                        <a:buNone/>
                      </a:pPr>
                      <a:r>
                        <a:rPr sz="1400"/>
                        <a:t>高水平国际合作科研项目</a:t>
                      </a:r>
                    </a:p>
                  </a:txBody>
                  <a:tcPr anchor="ctr"/>
                </a:tc>
                <a:tc>
                  <a:txBody>
                    <a:bodyPr/>
                    <a:lstStyle/>
                    <a:p>
                      <a:pPr>
                        <a:buNone/>
                      </a:pPr>
                      <a:r>
                        <a:rPr lang="en-US" altLang="zh-CN" sz="1400"/>
                        <a:t>30</a:t>
                      </a:r>
                      <a:r>
                        <a:rPr lang="zh-CN" altLang="en-US" sz="1400"/>
                        <a:t>项以上</a:t>
                      </a:r>
                    </a:p>
                  </a:txBody>
                  <a:tcPr anchor="ctr"/>
                </a:tc>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572000" y="357166"/>
            <a:ext cx="3512185" cy="400110"/>
          </a:xfrm>
          <a:prstGeom prst="rect">
            <a:avLst/>
          </a:prstGeom>
          <a:noFill/>
        </p:spPr>
        <p:txBody>
          <a:bodyPr wrap="square" rtlCol="0">
            <a:spAutoFit/>
            <a:scene3d>
              <a:camera prst="orthographicFront"/>
              <a:lightRig rig="threePt" dir="t"/>
            </a:scene3d>
          </a:bodyPr>
          <a:lstStyle/>
          <a:p>
            <a:r>
              <a:rPr lang="zh-CN" altLang="en-US" sz="2000" dirty="0" smtClean="0">
                <a:ln w="22225">
                  <a:solidFill>
                    <a:schemeClr val="accent2"/>
                  </a:solidFill>
                  <a:prstDash val="solid"/>
                </a:ln>
                <a:solidFill>
                  <a:schemeClr val="accent2">
                    <a:lumMod val="40000"/>
                    <a:lumOff val="60000"/>
                  </a:schemeClr>
                </a:solidFill>
              </a:rPr>
              <a:t>本次规划重要指标涵义解读</a:t>
            </a:r>
            <a:endParaRPr lang="zh-CN" altLang="en-US" sz="2000" dirty="0">
              <a:ln w="22225">
                <a:solidFill>
                  <a:schemeClr val="accent2"/>
                </a:solidFill>
                <a:prstDash val="solid"/>
              </a:ln>
              <a:solidFill>
                <a:schemeClr val="accent2">
                  <a:lumMod val="40000"/>
                  <a:lumOff val="60000"/>
                </a:schemeClr>
              </a:solidFill>
              <a:effectLst/>
              <a:latin typeface="宋体" charset="0"/>
              <a:ea typeface="宋体" charset="0"/>
            </a:endParaRPr>
          </a:p>
        </p:txBody>
      </p:sp>
      <p:graphicFrame>
        <p:nvGraphicFramePr>
          <p:cNvPr id="4" name="表格 3"/>
          <p:cNvGraphicFramePr/>
          <p:nvPr/>
        </p:nvGraphicFramePr>
        <p:xfrm>
          <a:off x="428596" y="1214422"/>
          <a:ext cx="8286808" cy="5143536"/>
        </p:xfrm>
        <a:graphic>
          <a:graphicData uri="http://schemas.openxmlformats.org/drawingml/2006/table">
            <a:tbl>
              <a:tblPr firstRow="1" bandRow="1">
                <a:tableStyleId>{5C22544A-7EE6-4342-B048-85BDC9FD1C3A}</a:tableStyleId>
              </a:tblPr>
              <a:tblGrid>
                <a:gridCol w="1382944"/>
                <a:gridCol w="6903864"/>
              </a:tblGrid>
              <a:tr h="530739">
                <a:tc>
                  <a:txBody>
                    <a:bodyPr/>
                    <a:lstStyle/>
                    <a:p>
                      <a:pPr algn="ctr">
                        <a:buNone/>
                      </a:pPr>
                      <a:r>
                        <a:rPr lang="zh-CN" altLang="en-US" dirty="0" smtClean="0">
                          <a:solidFill>
                            <a:schemeClr val="tx1"/>
                          </a:solidFill>
                        </a:rPr>
                        <a:t>类型</a:t>
                      </a:r>
                      <a:endParaRPr lang="zh-CN" dirty="0">
                        <a:solidFill>
                          <a:schemeClr val="tx1"/>
                        </a:solidFill>
                      </a:endParaRPr>
                    </a:p>
                  </a:txBody>
                  <a:tcPr/>
                </a:tc>
                <a:tc>
                  <a:txBody>
                    <a:bodyPr/>
                    <a:lstStyle/>
                    <a:p>
                      <a:pPr algn="ctr">
                        <a:buNone/>
                      </a:pPr>
                      <a:r>
                        <a:rPr lang="zh-CN" dirty="0">
                          <a:solidFill>
                            <a:schemeClr val="tx1"/>
                          </a:solidFill>
                        </a:rPr>
                        <a:t>核心</a:t>
                      </a:r>
                      <a:r>
                        <a:rPr lang="zh-CN">
                          <a:solidFill>
                            <a:schemeClr val="tx1"/>
                          </a:solidFill>
                        </a:rPr>
                        <a:t>指</a:t>
                      </a:r>
                      <a:r>
                        <a:rPr lang="zh-CN" smtClean="0">
                          <a:solidFill>
                            <a:schemeClr val="tx1"/>
                          </a:solidFill>
                        </a:rPr>
                        <a:t>标</a:t>
                      </a:r>
                      <a:r>
                        <a:rPr lang="zh-CN" altLang="en-US" smtClean="0">
                          <a:solidFill>
                            <a:schemeClr val="tx1"/>
                          </a:solidFill>
                        </a:rPr>
                        <a:t>－现状－目</a:t>
                      </a:r>
                      <a:r>
                        <a:rPr lang="zh-CN" altLang="en-US" dirty="0" smtClean="0">
                          <a:solidFill>
                            <a:schemeClr val="tx1"/>
                          </a:solidFill>
                        </a:rPr>
                        <a:t>标</a:t>
                      </a:r>
                      <a:endParaRPr lang="zh-CN" dirty="0">
                        <a:solidFill>
                          <a:schemeClr val="tx1"/>
                        </a:solidFill>
                      </a:endParaRPr>
                    </a:p>
                  </a:txBody>
                  <a:tcPr/>
                </a:tc>
              </a:tr>
              <a:tr h="546768">
                <a:tc>
                  <a:txBody>
                    <a:bodyPr/>
                    <a:lstStyle/>
                    <a:p>
                      <a:pPr algn="ctr">
                        <a:buNone/>
                      </a:pPr>
                      <a:r>
                        <a:rPr lang="zh-CN" altLang="en-US" sz="1400" dirty="0" smtClean="0">
                          <a:latin typeface="宋体" charset="0"/>
                          <a:ea typeface="宋体" charset="0"/>
                        </a:rPr>
                        <a:t>事业规模</a:t>
                      </a:r>
                      <a:endParaRPr lang="en-US" sz="1400" dirty="0">
                        <a:latin typeface="宋体" charset="0"/>
                        <a:ea typeface="宋体" charset="0"/>
                      </a:endParaRPr>
                    </a:p>
                  </a:txBody>
                  <a:tcPr/>
                </a:tc>
                <a:tc>
                  <a:txBody>
                    <a:bodyPr/>
                    <a:lstStyle/>
                    <a:p>
                      <a:pPr>
                        <a:buNone/>
                      </a:pPr>
                      <a:r>
                        <a:rPr lang="zh-CN" altLang="en-US" sz="1400" dirty="0" smtClean="0">
                          <a:latin typeface="宋体" charset="0"/>
                          <a:ea typeface="宋体" charset="0"/>
                        </a:rPr>
                        <a:t>专任教师数＼本科生数＼研究生数＼留学生数　　</a:t>
                      </a:r>
                      <a:endParaRPr sz="1400" dirty="0">
                        <a:latin typeface="宋体" charset="0"/>
                        <a:ea typeface="宋体" charset="0"/>
                      </a:endParaRPr>
                    </a:p>
                  </a:txBody>
                  <a:tcPr/>
                </a:tc>
              </a:tr>
              <a:tr h="726649">
                <a:tc>
                  <a:txBody>
                    <a:bodyPr/>
                    <a:lstStyle/>
                    <a:p>
                      <a:pPr algn="ctr">
                        <a:buNone/>
                      </a:pPr>
                      <a:r>
                        <a:rPr lang="zh-CN" altLang="en-US" sz="1400" dirty="0" smtClean="0">
                          <a:latin typeface="宋体" charset="0"/>
                          <a:ea typeface="宋体" charset="0"/>
                        </a:rPr>
                        <a:t>学科及学位点</a:t>
                      </a:r>
                      <a:endParaRPr lang="en-US" sz="1400" dirty="0">
                        <a:latin typeface="宋体" charset="0"/>
                        <a:ea typeface="宋体" charset="0"/>
                      </a:endParaRPr>
                    </a:p>
                  </a:txBody>
                  <a:tcPr/>
                </a:tc>
                <a:tc>
                  <a:txBody>
                    <a:bodyPr/>
                    <a:lstStyle/>
                    <a:p>
                      <a:pPr>
                        <a:buNone/>
                      </a:pPr>
                      <a:r>
                        <a:rPr lang="en-US" sz="1400" dirty="0" smtClean="0">
                          <a:latin typeface="宋体" charset="0"/>
                          <a:ea typeface="宋体" charset="0"/>
                        </a:rPr>
                        <a:t>ESI</a:t>
                      </a:r>
                      <a:r>
                        <a:rPr lang="zh-CN" altLang="en-US" sz="1400" dirty="0" smtClean="0">
                          <a:latin typeface="宋体" charset="0"/>
                          <a:ea typeface="宋体" charset="0"/>
                        </a:rPr>
                        <a:t>学科排名＼教育部学科评估排名＼博士点与专业学位点</a:t>
                      </a:r>
                      <a:endParaRPr sz="1400" dirty="0">
                        <a:latin typeface="宋体" charset="0"/>
                        <a:ea typeface="宋体" charset="0"/>
                      </a:endParaRPr>
                    </a:p>
                  </a:txBody>
                  <a:tcPr/>
                </a:tc>
              </a:tr>
              <a:tr h="726649">
                <a:tc>
                  <a:txBody>
                    <a:bodyPr/>
                    <a:lstStyle/>
                    <a:p>
                      <a:pPr algn="ctr">
                        <a:buNone/>
                      </a:pPr>
                      <a:r>
                        <a:rPr lang="zh-CN" altLang="en-US" sz="1400" dirty="0" smtClean="0">
                          <a:latin typeface="宋体" charset="0"/>
                          <a:ea typeface="宋体" charset="0"/>
                        </a:rPr>
                        <a:t>师资队伍</a:t>
                      </a:r>
                      <a:endParaRPr lang="en-US" sz="1400" dirty="0">
                        <a:latin typeface="宋体" charset="0"/>
                        <a:ea typeface="宋体" charset="0"/>
                      </a:endParaRPr>
                    </a:p>
                  </a:txBody>
                  <a:tcPr/>
                </a:tc>
                <a:tc>
                  <a:txBody>
                    <a:bodyPr/>
                    <a:lstStyle/>
                    <a:p>
                      <a:pPr>
                        <a:buNone/>
                      </a:pPr>
                      <a:r>
                        <a:rPr lang="zh-CN" altLang="en-US" sz="1400" dirty="0" smtClean="0">
                          <a:latin typeface="宋体" charset="0"/>
                          <a:ea typeface="宋体" charset="0"/>
                        </a:rPr>
                        <a:t>　博士比＼海外访学比＼各类人才数目</a:t>
                      </a:r>
                      <a:endParaRPr sz="1400" dirty="0">
                        <a:latin typeface="宋体" charset="0"/>
                        <a:ea typeface="宋体" charset="0"/>
                      </a:endParaRPr>
                    </a:p>
                  </a:txBody>
                  <a:tcPr/>
                </a:tc>
              </a:tr>
              <a:tr h="612665">
                <a:tc>
                  <a:txBody>
                    <a:bodyPr/>
                    <a:lstStyle/>
                    <a:p>
                      <a:pPr algn="ctr">
                        <a:buNone/>
                      </a:pPr>
                      <a:r>
                        <a:rPr lang="zh-CN" altLang="en-US" sz="1400" dirty="0" smtClean="0">
                          <a:latin typeface="宋体" charset="0"/>
                          <a:ea typeface="宋体" charset="0"/>
                        </a:rPr>
                        <a:t>人才培养</a:t>
                      </a:r>
                      <a:endParaRPr lang="en-US" sz="1400" dirty="0">
                        <a:latin typeface="宋体" charset="0"/>
                        <a:ea typeface="宋体" charset="0"/>
                      </a:endParaRPr>
                    </a:p>
                  </a:txBody>
                  <a:tcPr/>
                </a:tc>
                <a:tc>
                  <a:txBody>
                    <a:bodyPr/>
                    <a:lstStyle/>
                    <a:p>
                      <a:pPr>
                        <a:buNone/>
                      </a:pPr>
                      <a:r>
                        <a:rPr lang="zh-CN" altLang="en-US" sz="1400" dirty="0" smtClean="0">
                          <a:latin typeface="宋体" charset="0"/>
                          <a:ea typeface="宋体" charset="0"/>
                        </a:rPr>
                        <a:t>生源质量＼专业结构＼培养质量＼教学项目＼教学成果奖</a:t>
                      </a:r>
                      <a:endParaRPr sz="1400" dirty="0">
                        <a:latin typeface="宋体" charset="0"/>
                        <a:ea typeface="宋体" charset="0"/>
                      </a:endParaRPr>
                    </a:p>
                  </a:txBody>
                  <a:tcPr/>
                </a:tc>
              </a:tr>
              <a:tr h="726649">
                <a:tc>
                  <a:txBody>
                    <a:bodyPr/>
                    <a:lstStyle/>
                    <a:p>
                      <a:pPr algn="ctr">
                        <a:buNone/>
                      </a:pPr>
                      <a:r>
                        <a:rPr lang="zh-CN" altLang="en-US" sz="1400" dirty="0" smtClean="0">
                          <a:latin typeface="宋体" charset="0"/>
                          <a:ea typeface="宋体" charset="0"/>
                        </a:rPr>
                        <a:t>科研与社会服务</a:t>
                      </a:r>
                      <a:endParaRPr lang="en-US" sz="1400" dirty="0">
                        <a:latin typeface="宋体" charset="0"/>
                        <a:ea typeface="宋体" charset="0"/>
                      </a:endParaRPr>
                    </a:p>
                  </a:txBody>
                  <a:tcPr/>
                </a:tc>
                <a:tc>
                  <a:txBody>
                    <a:bodyPr/>
                    <a:lstStyle/>
                    <a:p>
                      <a:pPr>
                        <a:buNone/>
                      </a:pPr>
                      <a:r>
                        <a:rPr lang="zh-CN" altLang="en-US" sz="1400" dirty="0" smtClean="0">
                          <a:latin typeface="宋体" charset="0"/>
                          <a:ea typeface="宋体" charset="0"/>
                        </a:rPr>
                        <a:t>科研经费＼</a:t>
                      </a:r>
                      <a:r>
                        <a:rPr lang="en-US" altLang="zh-CN" sz="1400" dirty="0" smtClean="0">
                          <a:latin typeface="宋体" charset="0"/>
                          <a:ea typeface="宋体" charset="0"/>
                        </a:rPr>
                        <a:t>SCI\CSSCI\</a:t>
                      </a:r>
                      <a:r>
                        <a:rPr lang="zh-CN" altLang="en-US" sz="1400" dirty="0" smtClean="0">
                          <a:latin typeface="宋体" charset="0"/>
                          <a:ea typeface="宋体" charset="0"/>
                        </a:rPr>
                        <a:t>基金数＼科研获奖＼成果转化</a:t>
                      </a:r>
                      <a:endParaRPr sz="1400" dirty="0">
                        <a:latin typeface="宋体" charset="0"/>
                        <a:ea typeface="宋体" charset="0"/>
                      </a:endParaRPr>
                    </a:p>
                  </a:txBody>
                  <a:tcPr/>
                </a:tc>
              </a:tr>
              <a:tr h="546768">
                <a:tc>
                  <a:txBody>
                    <a:bodyPr/>
                    <a:lstStyle/>
                    <a:p>
                      <a:pPr algn="ctr">
                        <a:buNone/>
                      </a:pPr>
                      <a:r>
                        <a:rPr lang="zh-CN" altLang="en-US" sz="1400" dirty="0" smtClean="0">
                          <a:latin typeface="宋体" charset="0"/>
                          <a:ea typeface="宋体" charset="0"/>
                        </a:rPr>
                        <a:t>国际合作</a:t>
                      </a:r>
                      <a:endParaRPr lang="en-US" sz="1400" dirty="0">
                        <a:latin typeface="宋体" charset="0"/>
                        <a:ea typeface="宋体" charset="0"/>
                      </a:endParaRPr>
                    </a:p>
                  </a:txBody>
                  <a:tcPr/>
                </a:tc>
                <a:tc>
                  <a:txBody>
                    <a:bodyPr/>
                    <a:lstStyle/>
                    <a:p>
                      <a:pPr>
                        <a:buNone/>
                      </a:pPr>
                      <a:r>
                        <a:rPr lang="zh-CN" altLang="en-US" sz="1400" dirty="0" smtClean="0">
                          <a:latin typeface="宋体" charset="0"/>
                          <a:ea typeface="宋体" charset="0"/>
                        </a:rPr>
                        <a:t>交换生＼外文教专家＼合作办学项目＼全英文专业课程＼国际合作科研</a:t>
                      </a:r>
                      <a:endParaRPr sz="1400" dirty="0">
                        <a:latin typeface="宋体" charset="0"/>
                        <a:ea typeface="宋体" charset="0"/>
                      </a:endParaRPr>
                    </a:p>
                  </a:txBody>
                  <a:tcPr/>
                </a:tc>
              </a:tr>
              <a:tr h="726649">
                <a:tc>
                  <a:txBody>
                    <a:bodyPr/>
                    <a:lstStyle/>
                    <a:p>
                      <a:pPr algn="ctr">
                        <a:buNone/>
                      </a:pPr>
                      <a:r>
                        <a:rPr lang="zh-CN" altLang="en-US" sz="1400" dirty="0" smtClean="0">
                          <a:latin typeface="宋体" charset="0"/>
                          <a:ea typeface="宋体" charset="0"/>
                        </a:rPr>
                        <a:t>办学条件</a:t>
                      </a:r>
                      <a:endParaRPr lang="en-US" sz="1400" dirty="0">
                        <a:latin typeface="宋体" charset="0"/>
                        <a:ea typeface="宋体"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dirty="0" smtClean="0">
                          <a:latin typeface="宋体" charset="0"/>
                          <a:ea typeface="宋体" charset="0"/>
                        </a:rPr>
                        <a:t>图书＼教学科研设备费＼建筑面积＼社会捐赠</a:t>
                      </a:r>
                    </a:p>
                    <a:p>
                      <a:pPr>
                        <a:buNone/>
                      </a:pPr>
                      <a:endParaRPr sz="1400" dirty="0">
                        <a:latin typeface="宋体" charset="0"/>
                        <a:ea typeface="宋体" charset="0"/>
                      </a:endParaRPr>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标题 1"/>
          <p:cNvSpPr>
            <a:spLocks noGrp="1"/>
          </p:cNvSpPr>
          <p:nvPr>
            <p:ph type="title"/>
          </p:nvPr>
        </p:nvSpPr>
        <p:spPr/>
        <p:txBody>
          <a:bodyPr/>
          <a:lstStyle/>
          <a:p>
            <a:pPr>
              <a:defRPr/>
            </a:pPr>
            <a:r>
              <a:rPr lang="zh-CN" altLang="en-US" dirty="0" smtClean="0">
                <a:latin typeface="Times New Roman" pitchFamily="18" charset="0"/>
                <a:ea typeface="微软雅黑" pitchFamily="34" charset="-122"/>
                <a:cs typeface="Times New Roman" pitchFamily="18" charset="0"/>
              </a:rPr>
              <a:t>战略规划的本质</a:t>
            </a:r>
          </a:p>
        </p:txBody>
      </p:sp>
      <p:sp>
        <p:nvSpPr>
          <p:cNvPr id="26626" name="内容占位符 2"/>
          <p:cNvSpPr>
            <a:spLocks noGrp="1"/>
          </p:cNvSpPr>
          <p:nvPr>
            <p:ph idx="1"/>
          </p:nvPr>
        </p:nvSpPr>
        <p:spPr/>
        <p:txBody>
          <a:bodyPr/>
          <a:lstStyle/>
          <a:p>
            <a:r>
              <a:rPr lang="zh-CN" altLang="en-US" sz="2800" dirty="0" smtClean="0">
                <a:latin typeface="Times New Roman" pitchFamily="18" charset="0"/>
                <a:ea typeface="微软雅黑" pitchFamily="34" charset="-122"/>
                <a:cs typeface="Times New Roman" pitchFamily="18" charset="0"/>
              </a:rPr>
              <a:t>战略规划是现代大学</a:t>
            </a:r>
            <a:r>
              <a:rPr lang="zh-CN" altLang="en-US" sz="2800" dirty="0" smtClean="0">
                <a:solidFill>
                  <a:srgbClr val="FF0000"/>
                </a:solidFill>
                <a:latin typeface="Times New Roman" pitchFamily="18" charset="0"/>
                <a:ea typeface="微软雅黑" pitchFamily="34" charset="-122"/>
                <a:cs typeface="Times New Roman" pitchFamily="18" charset="0"/>
              </a:rPr>
              <a:t>实现目标</a:t>
            </a:r>
            <a:r>
              <a:rPr lang="zh-CN" altLang="en-US" sz="2800" dirty="0" smtClean="0">
                <a:latin typeface="Times New Roman" pitchFamily="18" charset="0"/>
                <a:ea typeface="微软雅黑" pitchFamily="34" charset="-122"/>
                <a:cs typeface="Times New Roman" pitchFamily="18" charset="0"/>
              </a:rPr>
              <a:t>的诉求</a:t>
            </a:r>
            <a:endParaRPr lang="en-US" altLang="zh-CN" sz="2800" dirty="0" smtClean="0">
              <a:latin typeface="Times New Roman" pitchFamily="18" charset="0"/>
              <a:ea typeface="微软雅黑" pitchFamily="34" charset="-122"/>
              <a:cs typeface="Times New Roman" pitchFamily="18" charset="0"/>
            </a:endParaRPr>
          </a:p>
          <a:p>
            <a:pPr lvl="1"/>
            <a:r>
              <a:rPr lang="zh-CN" altLang="en-US" dirty="0" smtClean="0">
                <a:solidFill>
                  <a:schemeClr val="tx1"/>
                </a:solidFill>
                <a:latin typeface="Times New Roman" pitchFamily="18" charset="0"/>
                <a:ea typeface="微软雅黑" pitchFamily="34" charset="-122"/>
                <a:cs typeface="Times New Roman" pitchFamily="18" charset="0"/>
              </a:rPr>
              <a:t>战略规划是实现目标的需要</a:t>
            </a:r>
            <a:endParaRPr lang="en-US" altLang="zh-CN" dirty="0" smtClean="0">
              <a:solidFill>
                <a:schemeClr val="tx1"/>
              </a:solidFill>
              <a:latin typeface="Times New Roman" pitchFamily="18" charset="0"/>
              <a:ea typeface="微软雅黑" pitchFamily="34" charset="-122"/>
              <a:cs typeface="Times New Roman" pitchFamily="18" charset="0"/>
            </a:endParaRPr>
          </a:p>
          <a:p>
            <a:pPr lvl="1"/>
            <a:r>
              <a:rPr lang="zh-CN" altLang="en-US" dirty="0" smtClean="0">
                <a:solidFill>
                  <a:schemeClr val="tx1"/>
                </a:solidFill>
                <a:latin typeface="Times New Roman" pitchFamily="18" charset="0"/>
                <a:ea typeface="微软雅黑" pitchFamily="34" charset="-122"/>
                <a:cs typeface="Times New Roman" pitchFamily="18" charset="0"/>
              </a:rPr>
              <a:t>战略规划可以帮助大学应对复杂的变革</a:t>
            </a:r>
            <a:endParaRPr lang="en-US" altLang="zh-CN" dirty="0" smtClean="0">
              <a:solidFill>
                <a:schemeClr val="tx1"/>
              </a:solidFill>
              <a:latin typeface="Times New Roman" pitchFamily="18" charset="0"/>
              <a:ea typeface="微软雅黑" pitchFamily="34" charset="-122"/>
              <a:cs typeface="Times New Roman" pitchFamily="18" charset="0"/>
            </a:endParaRPr>
          </a:p>
          <a:p>
            <a:pPr lvl="1"/>
            <a:r>
              <a:rPr lang="zh-CN" altLang="en-US" dirty="0" smtClean="0">
                <a:solidFill>
                  <a:schemeClr val="tx1"/>
                </a:solidFill>
                <a:latin typeface="Times New Roman" pitchFamily="18" charset="0"/>
                <a:ea typeface="微软雅黑" pitchFamily="34" charset="-122"/>
                <a:cs typeface="Times New Roman" pitchFamily="18" charset="0"/>
              </a:rPr>
              <a:t>战略规划需要根据形势变化而及时调整</a:t>
            </a:r>
            <a:endParaRPr lang="en-US" altLang="zh-CN" dirty="0" smtClean="0">
              <a:solidFill>
                <a:schemeClr val="tx1"/>
              </a:solidFill>
              <a:latin typeface="Times New Roman" pitchFamily="18" charset="0"/>
              <a:ea typeface="微软雅黑" pitchFamily="34" charset="-122"/>
              <a:cs typeface="Times New Roman" pitchFamily="18" charset="0"/>
            </a:endParaRPr>
          </a:p>
          <a:p>
            <a:r>
              <a:rPr lang="zh-CN" altLang="en-US" sz="2800" dirty="0" smtClean="0">
                <a:latin typeface="Times New Roman" pitchFamily="18" charset="0"/>
                <a:ea typeface="微软雅黑" pitchFamily="34" charset="-122"/>
                <a:cs typeface="Times New Roman" pitchFamily="18" charset="0"/>
              </a:rPr>
              <a:t>战略规划是大学</a:t>
            </a:r>
            <a:r>
              <a:rPr lang="zh-CN" altLang="en-US" sz="2800" dirty="0" smtClean="0">
                <a:solidFill>
                  <a:srgbClr val="FF0000"/>
                </a:solidFill>
                <a:latin typeface="Times New Roman" pitchFamily="18" charset="0"/>
                <a:ea typeface="微软雅黑" pitchFamily="34" charset="-122"/>
                <a:cs typeface="Times New Roman" pitchFamily="18" charset="0"/>
              </a:rPr>
              <a:t>选择发展路径</a:t>
            </a:r>
            <a:r>
              <a:rPr lang="zh-CN" altLang="en-US" sz="2800" dirty="0" smtClean="0">
                <a:latin typeface="Times New Roman" pitchFamily="18" charset="0"/>
                <a:ea typeface="微软雅黑" pitchFamily="34" charset="-122"/>
                <a:cs typeface="Times New Roman" pitchFamily="18" charset="0"/>
              </a:rPr>
              <a:t>的结果</a:t>
            </a:r>
            <a:endParaRPr lang="en-US" altLang="zh-CN" sz="2800" dirty="0" smtClean="0">
              <a:latin typeface="Times New Roman" pitchFamily="18" charset="0"/>
              <a:ea typeface="微软雅黑" pitchFamily="34" charset="-122"/>
              <a:cs typeface="Times New Roman" pitchFamily="18" charset="0"/>
            </a:endParaRPr>
          </a:p>
          <a:p>
            <a:pPr lvl="1"/>
            <a:r>
              <a:rPr lang="zh-CN" altLang="en-US" dirty="0" smtClean="0">
                <a:solidFill>
                  <a:schemeClr val="tx1"/>
                </a:solidFill>
                <a:latin typeface="Times New Roman" pitchFamily="18" charset="0"/>
                <a:ea typeface="微软雅黑" pitchFamily="34" charset="-122"/>
                <a:cs typeface="Times New Roman" pitchFamily="18" charset="0"/>
              </a:rPr>
              <a:t>没有最正确的规划，只有最合适的规划</a:t>
            </a:r>
            <a:endParaRPr lang="en-US" altLang="zh-CN" dirty="0" smtClean="0">
              <a:solidFill>
                <a:schemeClr val="tx1"/>
              </a:solidFill>
              <a:latin typeface="Times New Roman" pitchFamily="18" charset="0"/>
              <a:ea typeface="微软雅黑" pitchFamily="34" charset="-122"/>
              <a:cs typeface="Times New Roman" pitchFamily="18" charset="0"/>
            </a:endParaRPr>
          </a:p>
          <a:p>
            <a:pPr lvl="1"/>
            <a:r>
              <a:rPr lang="zh-CN" altLang="en-US" dirty="0" smtClean="0">
                <a:solidFill>
                  <a:schemeClr val="tx1"/>
                </a:solidFill>
                <a:latin typeface="Times New Roman" pitchFamily="18" charset="0"/>
                <a:ea typeface="微软雅黑" pitchFamily="34" charset="-122"/>
                <a:cs typeface="Times New Roman" pitchFamily="18" charset="0"/>
              </a:rPr>
              <a:t>最合适的规划不是最理想的规划，而是最可行的规划</a:t>
            </a:r>
            <a:endParaRPr lang="en-US" altLang="zh-CN" dirty="0" smtClean="0">
              <a:solidFill>
                <a:schemeClr val="tx1"/>
              </a:solidFill>
              <a:latin typeface="Times New Roman" pitchFamily="18" charset="0"/>
              <a:ea typeface="微软雅黑" pitchFamily="34" charset="-122"/>
              <a:cs typeface="Times New Roman" pitchFamily="18" charset="0"/>
            </a:endParaRPr>
          </a:p>
          <a:p>
            <a:pPr lvl="1"/>
            <a:r>
              <a:rPr lang="zh-CN" altLang="en-US" dirty="0" smtClean="0">
                <a:solidFill>
                  <a:schemeClr val="tx1"/>
                </a:solidFill>
                <a:latin typeface="Times New Roman" pitchFamily="18" charset="0"/>
                <a:ea typeface="微软雅黑" pitchFamily="34" charset="-122"/>
                <a:cs typeface="Times New Roman" pitchFamily="18" charset="0"/>
              </a:rPr>
              <a:t>可行的战略规划必须得到广泛的认同和支持</a:t>
            </a:r>
            <a:endParaRPr lang="en-US" altLang="zh-CN" dirty="0" smtClean="0">
              <a:solidFill>
                <a:schemeClr val="tx1"/>
              </a:solidFill>
              <a:latin typeface="Times New Roman" pitchFamily="18" charset="0"/>
              <a:ea typeface="微软雅黑" pitchFamily="34" charset="-122"/>
              <a:cs typeface="Times New Roman" pitchFamily="18"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标题 1"/>
          <p:cNvSpPr>
            <a:spLocks noGrp="1"/>
          </p:cNvSpPr>
          <p:nvPr>
            <p:ph type="title"/>
          </p:nvPr>
        </p:nvSpPr>
        <p:spPr>
          <a:xfrm>
            <a:off x="2052638" y="285728"/>
            <a:ext cx="5986462" cy="1257322"/>
          </a:xfrm>
        </p:spPr>
        <p:txBody>
          <a:bodyPr/>
          <a:lstStyle/>
          <a:p>
            <a:pPr>
              <a:defRPr/>
            </a:pPr>
            <a:r>
              <a:rPr lang="zh-CN" altLang="en-US" dirty="0" smtClean="0">
                <a:latin typeface="微软雅黑" pitchFamily="34" charset="-122"/>
                <a:ea typeface="微软雅黑" pitchFamily="34" charset="-122"/>
              </a:rPr>
              <a:t>　　　　　本次规划编制思路</a:t>
            </a:r>
          </a:p>
        </p:txBody>
      </p:sp>
      <p:graphicFrame>
        <p:nvGraphicFramePr>
          <p:cNvPr id="6" name="内容占位符 5"/>
          <p:cNvGraphicFramePr>
            <a:graphicFrameLocks noGrp="1"/>
          </p:cNvGraphicFramePr>
          <p:nvPr>
            <p:ph idx="1"/>
          </p:nvPr>
        </p:nvGraphicFramePr>
        <p:xfrm>
          <a:off x="571472" y="1792288"/>
          <a:ext cx="8229600" cy="5065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标题 1"/>
          <p:cNvSpPr>
            <a:spLocks noGrp="1"/>
          </p:cNvSpPr>
          <p:nvPr>
            <p:ph type="title"/>
          </p:nvPr>
        </p:nvSpPr>
        <p:spPr>
          <a:xfrm>
            <a:off x="2052638" y="285728"/>
            <a:ext cx="5986462" cy="1257322"/>
          </a:xfrm>
        </p:spPr>
        <p:txBody>
          <a:bodyPr/>
          <a:lstStyle/>
          <a:p>
            <a:pPr>
              <a:defRPr/>
            </a:pPr>
            <a:r>
              <a:rPr lang="zh-CN" altLang="en-US" dirty="0" smtClean="0">
                <a:latin typeface="微软雅黑" pitchFamily="34" charset="-122"/>
                <a:ea typeface="微软雅黑" pitchFamily="34" charset="-122"/>
              </a:rPr>
              <a:t>　　　　　本次规划工作特点</a:t>
            </a:r>
          </a:p>
        </p:txBody>
      </p:sp>
      <p:graphicFrame>
        <p:nvGraphicFramePr>
          <p:cNvPr id="6" name="内容占位符 5"/>
          <p:cNvGraphicFramePr>
            <a:graphicFrameLocks noGrp="1"/>
          </p:cNvGraphicFramePr>
          <p:nvPr>
            <p:ph idx="1"/>
          </p:nvPr>
        </p:nvGraphicFramePr>
        <p:xfrm>
          <a:off x="571472" y="1792288"/>
          <a:ext cx="8229600" cy="5065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标题 1"/>
          <p:cNvSpPr>
            <a:spLocks noGrp="1"/>
          </p:cNvSpPr>
          <p:nvPr>
            <p:ph type="title"/>
          </p:nvPr>
        </p:nvSpPr>
        <p:spPr>
          <a:xfrm>
            <a:off x="2052638" y="285728"/>
            <a:ext cx="5986462" cy="1257322"/>
          </a:xfrm>
        </p:spPr>
        <p:txBody>
          <a:bodyPr/>
          <a:lstStyle/>
          <a:p>
            <a:pPr>
              <a:defRPr/>
            </a:pPr>
            <a:r>
              <a:rPr lang="zh-CN" altLang="en-US" dirty="0" smtClean="0">
                <a:latin typeface="微软雅黑" pitchFamily="34" charset="-122"/>
                <a:ea typeface="微软雅黑" pitchFamily="34" charset="-122"/>
              </a:rPr>
              <a:t>　　　　　本次规划指标思路</a:t>
            </a:r>
          </a:p>
        </p:txBody>
      </p:sp>
      <p:graphicFrame>
        <p:nvGraphicFramePr>
          <p:cNvPr id="6" name="内容占位符 5"/>
          <p:cNvGraphicFramePr>
            <a:graphicFrameLocks noGrp="1"/>
          </p:cNvGraphicFramePr>
          <p:nvPr>
            <p:ph idx="1"/>
          </p:nvPr>
        </p:nvGraphicFramePr>
        <p:xfrm>
          <a:off x="571472" y="1792288"/>
          <a:ext cx="8229600" cy="5065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标题 1"/>
          <p:cNvSpPr>
            <a:spLocks noGrp="1"/>
          </p:cNvSpPr>
          <p:nvPr>
            <p:ph type="title"/>
          </p:nvPr>
        </p:nvSpPr>
        <p:spPr>
          <a:xfrm>
            <a:off x="2052638" y="285728"/>
            <a:ext cx="5986462" cy="1257322"/>
          </a:xfrm>
        </p:spPr>
        <p:txBody>
          <a:bodyPr/>
          <a:lstStyle/>
          <a:p>
            <a:pPr>
              <a:defRPr/>
            </a:pPr>
            <a:r>
              <a:rPr lang="zh-CN" altLang="en-US" dirty="0" smtClean="0">
                <a:latin typeface="微软雅黑" pitchFamily="34" charset="-122"/>
                <a:ea typeface="微软雅黑" pitchFamily="34" charset="-122"/>
              </a:rPr>
              <a:t>　　　　　本次规划指标特点</a:t>
            </a:r>
          </a:p>
        </p:txBody>
      </p:sp>
      <p:graphicFrame>
        <p:nvGraphicFramePr>
          <p:cNvPr id="6" name="内容占位符 5"/>
          <p:cNvGraphicFramePr>
            <a:graphicFrameLocks noGrp="1"/>
          </p:cNvGraphicFramePr>
          <p:nvPr>
            <p:ph idx="1"/>
          </p:nvPr>
        </p:nvGraphicFramePr>
        <p:xfrm>
          <a:off x="571472" y="1792288"/>
          <a:ext cx="8229600" cy="5065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专项规划体例</a:t>
            </a:r>
            <a:endParaRPr lang="zh-CN" altLang="en-US" dirty="0"/>
          </a:p>
        </p:txBody>
      </p:sp>
      <p:sp>
        <p:nvSpPr>
          <p:cNvPr id="3" name="内容占位符 2"/>
          <p:cNvSpPr>
            <a:spLocks noGrp="1"/>
          </p:cNvSpPr>
          <p:nvPr>
            <p:ph idx="1"/>
          </p:nvPr>
        </p:nvSpPr>
        <p:spPr>
          <a:xfrm>
            <a:off x="611560" y="1628800"/>
            <a:ext cx="8229600" cy="1656184"/>
          </a:xfrm>
        </p:spPr>
        <p:txBody>
          <a:bodyPr/>
          <a:lstStyle/>
          <a:p>
            <a:pPr marL="0" indent="0">
              <a:buNone/>
            </a:pPr>
            <a:r>
              <a:rPr lang="zh-CN" altLang="zh-CN" sz="2800" dirty="0" smtClean="0">
                <a:solidFill>
                  <a:schemeClr val="tx2">
                    <a:lumMod val="85000"/>
                    <a:lumOff val="15000"/>
                  </a:schemeClr>
                </a:solidFill>
              </a:rPr>
              <a:t>标题</a:t>
            </a:r>
            <a:r>
              <a:rPr lang="zh-CN" altLang="zh-CN" sz="2800" dirty="0">
                <a:solidFill>
                  <a:schemeClr val="tx2">
                    <a:lumMod val="85000"/>
                    <a:lumOff val="15000"/>
                  </a:schemeClr>
                </a:solidFill>
              </a:rPr>
              <a:t>：</a:t>
            </a:r>
            <a:r>
              <a:rPr lang="en-US" altLang="zh-CN" sz="2800" dirty="0">
                <a:solidFill>
                  <a:schemeClr val="tx2">
                    <a:lumMod val="85000"/>
                    <a:lumOff val="15000"/>
                  </a:schemeClr>
                </a:solidFill>
              </a:rPr>
              <a:t>XXXX</a:t>
            </a:r>
            <a:r>
              <a:rPr lang="zh-CN" altLang="zh-CN" sz="2800" dirty="0">
                <a:solidFill>
                  <a:schemeClr val="tx2">
                    <a:lumMod val="85000"/>
                    <a:lumOff val="15000"/>
                  </a:schemeClr>
                </a:solidFill>
              </a:rPr>
              <a:t>“十三五”专项规划</a:t>
            </a:r>
            <a:r>
              <a:rPr lang="en-US" altLang="zh-CN" sz="2800" dirty="0">
                <a:solidFill>
                  <a:schemeClr val="tx2">
                    <a:lumMod val="85000"/>
                    <a:lumOff val="15000"/>
                  </a:schemeClr>
                </a:solidFill>
              </a:rPr>
              <a:t> </a:t>
            </a:r>
            <a:endParaRPr lang="zh-CN" altLang="zh-CN" sz="2800" dirty="0">
              <a:solidFill>
                <a:schemeClr val="tx2">
                  <a:lumMod val="85000"/>
                  <a:lumOff val="15000"/>
                </a:schemeClr>
              </a:solidFill>
            </a:endParaRPr>
          </a:p>
          <a:p>
            <a:pPr marL="0" indent="0">
              <a:buNone/>
            </a:pPr>
            <a:r>
              <a:rPr lang="zh-CN" altLang="zh-CN" sz="2800" dirty="0">
                <a:solidFill>
                  <a:schemeClr val="tx2">
                    <a:lumMod val="85000"/>
                    <a:lumOff val="15000"/>
                  </a:schemeClr>
                </a:solidFill>
              </a:rPr>
              <a:t>字数：</a:t>
            </a:r>
            <a:r>
              <a:rPr lang="en-US" altLang="zh-CN" sz="2800" dirty="0">
                <a:solidFill>
                  <a:schemeClr val="tx2">
                    <a:lumMod val="85000"/>
                    <a:lumOff val="15000"/>
                  </a:schemeClr>
                </a:solidFill>
              </a:rPr>
              <a:t>8000</a:t>
            </a:r>
            <a:r>
              <a:rPr lang="zh-CN" altLang="zh-CN" sz="2800" dirty="0" smtClean="0">
                <a:solidFill>
                  <a:schemeClr val="tx2">
                    <a:lumMod val="85000"/>
                    <a:lumOff val="15000"/>
                  </a:schemeClr>
                </a:solidFill>
              </a:rPr>
              <a:t>字</a:t>
            </a:r>
            <a:r>
              <a:rPr lang="zh-CN" altLang="en-US" sz="2800" dirty="0" smtClean="0">
                <a:solidFill>
                  <a:schemeClr val="tx2">
                    <a:lumMod val="85000"/>
                    <a:lumOff val="15000"/>
                  </a:schemeClr>
                </a:solidFill>
              </a:rPr>
              <a:t>以内</a:t>
            </a:r>
            <a:endParaRPr lang="zh-CN" altLang="zh-CN" sz="2800" dirty="0">
              <a:solidFill>
                <a:schemeClr val="tx2">
                  <a:lumMod val="85000"/>
                  <a:lumOff val="15000"/>
                </a:schemeClr>
              </a:solidFill>
            </a:endParaRPr>
          </a:p>
          <a:p>
            <a:pPr marL="0" indent="0">
              <a:buNone/>
            </a:pPr>
            <a:r>
              <a:rPr lang="en-US" altLang="zh-CN" dirty="0" smtClean="0"/>
              <a:t/>
            </a:r>
            <a:br>
              <a:rPr lang="en-US" altLang="zh-CN" dirty="0" smtClean="0"/>
            </a:br>
            <a:endParaRPr lang="zh-CN" altLang="en-US" dirty="0"/>
          </a:p>
        </p:txBody>
      </p:sp>
      <p:sp>
        <p:nvSpPr>
          <p:cNvPr id="8" name="矩形 7"/>
          <p:cNvSpPr/>
          <p:nvPr/>
        </p:nvSpPr>
        <p:spPr bwMode="auto">
          <a:xfrm>
            <a:off x="500034" y="2643182"/>
            <a:ext cx="7929618" cy="3803222"/>
          </a:xfrm>
          <a:prstGeom prst="rect">
            <a:avLst/>
          </a:prstGeom>
          <a:solidFill>
            <a:schemeClr val="accent2">
              <a:lumMod val="20000"/>
              <a:lumOff val="80000"/>
            </a:schemeClr>
          </a:solidFill>
          <a:ln w="25400" cap="flat" cmpd="sng" algn="ctr">
            <a:solidFill>
              <a:schemeClr val="accent3">
                <a:lumMod val="50000"/>
              </a:schemeClr>
            </a:solidFill>
            <a:prstDash val="solid"/>
            <a:round/>
            <a:headEnd type="none" w="med" len="med"/>
            <a:tailEnd type="triangle" w="med" len="med"/>
          </a:ln>
          <a:effectLst/>
        </p:spPr>
        <p:txBody>
          <a:bodyPr vert="horz" wrap="square" lIns="90000" tIns="46800" rIns="90000" bIns="46800" numCol="1" rtlCol="0" anchor="t" anchorCtr="0" compatLnSpc="1">
            <a:spAutoFit/>
          </a:bodyPr>
          <a:lstStyle/>
          <a:p>
            <a:pPr>
              <a:lnSpc>
                <a:spcPct val="150000"/>
              </a:lnSpc>
              <a:spcAft>
                <a:spcPts val="600"/>
              </a:spcAft>
            </a:pPr>
            <a:r>
              <a:rPr lang="zh-CN" altLang="en-US" sz="2400" b="0" dirty="0" smtClean="0">
                <a:ea typeface="微软雅黑" pitchFamily="34" charset="-122"/>
              </a:rPr>
              <a:t>一、发展基础与环境（２０００字）</a:t>
            </a:r>
            <a:endParaRPr lang="en-US" altLang="zh-CN" sz="2400" b="0" dirty="0" smtClean="0">
              <a:ea typeface="微软雅黑" pitchFamily="34" charset="-122"/>
            </a:endParaRPr>
          </a:p>
          <a:p>
            <a:pPr>
              <a:lnSpc>
                <a:spcPct val="150000"/>
              </a:lnSpc>
              <a:spcAft>
                <a:spcPts val="600"/>
              </a:spcAft>
            </a:pPr>
            <a:r>
              <a:rPr lang="zh-CN" altLang="zh-CN" sz="2400" b="0" dirty="0" smtClean="0">
                <a:ea typeface="微软雅黑" pitchFamily="34" charset="-122"/>
              </a:rPr>
              <a:t>（</a:t>
            </a:r>
            <a:r>
              <a:rPr lang="zh-CN" altLang="zh-CN" sz="2400" b="0" dirty="0">
                <a:ea typeface="微软雅黑" pitchFamily="34" charset="-122"/>
              </a:rPr>
              <a:t>一</a:t>
            </a:r>
            <a:r>
              <a:rPr lang="zh-CN" altLang="zh-CN" sz="2400" dirty="0" smtClean="0">
                <a:ea typeface="微软雅黑" pitchFamily="34" charset="-122"/>
              </a:rPr>
              <a:t>）</a:t>
            </a:r>
            <a:r>
              <a:rPr lang="zh-CN" altLang="en-US" sz="2400" dirty="0" smtClean="0">
                <a:ea typeface="微软雅黑" pitchFamily="34" charset="-122"/>
              </a:rPr>
              <a:t>“十二五” </a:t>
            </a:r>
            <a:r>
              <a:rPr lang="zh-CN" altLang="zh-CN" sz="2400" dirty="0" smtClean="0">
                <a:ea typeface="微软雅黑" pitchFamily="34" charset="-122"/>
              </a:rPr>
              <a:t>主要指标完成情况及现状</a:t>
            </a:r>
            <a:endParaRPr lang="zh-CN" altLang="zh-CN" sz="2400" b="0" dirty="0">
              <a:ea typeface="微软雅黑" pitchFamily="34" charset="-122"/>
            </a:endParaRPr>
          </a:p>
          <a:p>
            <a:pPr>
              <a:lnSpc>
                <a:spcPct val="150000"/>
              </a:lnSpc>
              <a:spcAft>
                <a:spcPts val="600"/>
              </a:spcAft>
            </a:pPr>
            <a:r>
              <a:rPr lang="zh-CN" altLang="zh-CN" sz="2400" b="0" dirty="0">
                <a:ea typeface="微软雅黑" pitchFamily="34" charset="-122"/>
              </a:rPr>
              <a:t>（二</a:t>
            </a:r>
            <a:r>
              <a:rPr lang="zh-CN" altLang="zh-CN" sz="2400" dirty="0" smtClean="0">
                <a:ea typeface="微软雅黑" pitchFamily="34" charset="-122"/>
              </a:rPr>
              <a:t>）优势与不足（包括与</a:t>
            </a:r>
            <a:r>
              <a:rPr lang="zh-CN" altLang="en-US" sz="2400" dirty="0" smtClean="0">
                <a:ea typeface="微软雅黑" pitchFamily="34" charset="-122"/>
              </a:rPr>
              <a:t>省</a:t>
            </a:r>
            <a:r>
              <a:rPr lang="zh-CN" altLang="zh-CN" sz="2400" dirty="0" smtClean="0">
                <a:ea typeface="微软雅黑" pitchFamily="34" charset="-122"/>
              </a:rPr>
              <a:t>内外大学对比分析）</a:t>
            </a:r>
            <a:endParaRPr lang="zh-CN" altLang="zh-CN" sz="2400" b="0" dirty="0">
              <a:ea typeface="微软雅黑" pitchFamily="34" charset="-122"/>
            </a:endParaRPr>
          </a:p>
          <a:p>
            <a:pPr>
              <a:lnSpc>
                <a:spcPct val="150000"/>
              </a:lnSpc>
              <a:spcAft>
                <a:spcPts val="600"/>
              </a:spcAft>
            </a:pPr>
            <a:r>
              <a:rPr lang="zh-CN" altLang="zh-CN" sz="2400" b="0" dirty="0">
                <a:ea typeface="微软雅黑" pitchFamily="34" charset="-122"/>
              </a:rPr>
              <a:t>（三</a:t>
            </a:r>
            <a:r>
              <a:rPr lang="zh-CN" altLang="zh-CN" sz="2400" dirty="0" smtClean="0">
                <a:ea typeface="微软雅黑" pitchFamily="34" charset="-122"/>
              </a:rPr>
              <a:t>）经验总结</a:t>
            </a:r>
            <a:r>
              <a:rPr lang="zh-CN" altLang="en-US" sz="2400" dirty="0" smtClean="0">
                <a:ea typeface="微软雅黑" pitchFamily="34" charset="-122"/>
              </a:rPr>
              <a:t>与瓶颈分析</a:t>
            </a:r>
            <a:endParaRPr lang="zh-CN" altLang="zh-CN" sz="2400" b="0" dirty="0">
              <a:ea typeface="微软雅黑" pitchFamily="34" charset="-122"/>
            </a:endParaRPr>
          </a:p>
          <a:p>
            <a:pPr>
              <a:lnSpc>
                <a:spcPct val="150000"/>
              </a:lnSpc>
              <a:spcAft>
                <a:spcPts val="600"/>
              </a:spcAft>
            </a:pPr>
            <a:r>
              <a:rPr lang="zh-CN" altLang="zh-CN" sz="2400" b="0" dirty="0">
                <a:ea typeface="微软雅黑" pitchFamily="34" charset="-122"/>
              </a:rPr>
              <a:t>（四</a:t>
            </a:r>
            <a:r>
              <a:rPr lang="zh-CN" altLang="zh-CN" sz="2400" b="0" dirty="0" smtClean="0">
                <a:ea typeface="微软雅黑" pitchFamily="34" charset="-122"/>
              </a:rPr>
              <a:t>）</a:t>
            </a:r>
            <a:r>
              <a:rPr lang="zh-CN" altLang="en-US" sz="2400" dirty="0" smtClean="0">
                <a:ea typeface="微软雅黑" pitchFamily="34" charset="-122"/>
              </a:rPr>
              <a:t>社会发展与高校改革发展分析</a:t>
            </a:r>
            <a:endParaRPr lang="en-US" altLang="zh-CN" sz="2400" dirty="0" smtClean="0">
              <a:ea typeface="微软雅黑" pitchFamily="34" charset="-122"/>
            </a:endParaRPr>
          </a:p>
          <a:p>
            <a:pPr>
              <a:lnSpc>
                <a:spcPct val="150000"/>
              </a:lnSpc>
              <a:spcAft>
                <a:spcPts val="600"/>
              </a:spcAft>
            </a:pPr>
            <a:r>
              <a:rPr lang="zh-CN" altLang="en-US" sz="2400" b="0" dirty="0" smtClean="0">
                <a:ea typeface="微软雅黑" pitchFamily="34" charset="-122"/>
              </a:rPr>
              <a:t>（五）面临的机遇与挑战</a:t>
            </a:r>
            <a:endParaRPr lang="zh-CN" altLang="zh-CN" sz="2400" b="0" dirty="0">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专项规划体制</a:t>
            </a:r>
            <a:endParaRPr lang="zh-CN" altLang="en-US" dirty="0"/>
          </a:p>
        </p:txBody>
      </p:sp>
      <p:sp>
        <p:nvSpPr>
          <p:cNvPr id="3" name="内容占位符 2"/>
          <p:cNvSpPr>
            <a:spLocks noGrp="1"/>
          </p:cNvSpPr>
          <p:nvPr>
            <p:ph idx="1"/>
          </p:nvPr>
        </p:nvSpPr>
        <p:spPr>
          <a:xfrm>
            <a:off x="611560" y="1628800"/>
            <a:ext cx="8229600" cy="1371572"/>
          </a:xfrm>
        </p:spPr>
        <p:txBody>
          <a:bodyPr/>
          <a:lstStyle/>
          <a:p>
            <a:pPr marL="0" indent="0">
              <a:buNone/>
            </a:pPr>
            <a:r>
              <a:rPr lang="zh-CN" altLang="zh-CN" sz="2800" dirty="0" smtClean="0">
                <a:solidFill>
                  <a:schemeClr val="tx2">
                    <a:lumMod val="85000"/>
                    <a:lumOff val="15000"/>
                  </a:schemeClr>
                </a:solidFill>
              </a:rPr>
              <a:t>标题</a:t>
            </a:r>
            <a:r>
              <a:rPr lang="zh-CN" altLang="zh-CN" sz="2800" dirty="0">
                <a:solidFill>
                  <a:schemeClr val="tx2">
                    <a:lumMod val="85000"/>
                    <a:lumOff val="15000"/>
                  </a:schemeClr>
                </a:solidFill>
              </a:rPr>
              <a:t>：</a:t>
            </a:r>
            <a:r>
              <a:rPr lang="en-US" altLang="zh-CN" sz="2800" dirty="0">
                <a:solidFill>
                  <a:schemeClr val="tx2">
                    <a:lumMod val="85000"/>
                    <a:lumOff val="15000"/>
                  </a:schemeClr>
                </a:solidFill>
              </a:rPr>
              <a:t>XXXX</a:t>
            </a:r>
            <a:r>
              <a:rPr lang="zh-CN" altLang="zh-CN" sz="2800" dirty="0">
                <a:solidFill>
                  <a:schemeClr val="tx2">
                    <a:lumMod val="85000"/>
                    <a:lumOff val="15000"/>
                  </a:schemeClr>
                </a:solidFill>
              </a:rPr>
              <a:t>“十三五”专项规划</a:t>
            </a:r>
            <a:r>
              <a:rPr lang="en-US" altLang="zh-CN" sz="2800" dirty="0">
                <a:solidFill>
                  <a:schemeClr val="tx2">
                    <a:lumMod val="85000"/>
                    <a:lumOff val="15000"/>
                  </a:schemeClr>
                </a:solidFill>
              </a:rPr>
              <a:t> </a:t>
            </a:r>
            <a:endParaRPr lang="zh-CN" altLang="zh-CN" sz="2800" dirty="0">
              <a:solidFill>
                <a:schemeClr val="tx2">
                  <a:lumMod val="85000"/>
                  <a:lumOff val="15000"/>
                </a:schemeClr>
              </a:solidFill>
            </a:endParaRPr>
          </a:p>
          <a:p>
            <a:pPr marL="0" indent="0">
              <a:buNone/>
            </a:pPr>
            <a:r>
              <a:rPr lang="zh-CN" altLang="zh-CN" sz="2800" dirty="0">
                <a:solidFill>
                  <a:schemeClr val="tx2">
                    <a:lumMod val="85000"/>
                    <a:lumOff val="15000"/>
                  </a:schemeClr>
                </a:solidFill>
              </a:rPr>
              <a:t>字数：</a:t>
            </a:r>
            <a:r>
              <a:rPr lang="en-US" altLang="zh-CN" sz="2800" dirty="0">
                <a:solidFill>
                  <a:schemeClr val="tx2">
                    <a:lumMod val="85000"/>
                    <a:lumOff val="15000"/>
                  </a:schemeClr>
                </a:solidFill>
              </a:rPr>
              <a:t>8000</a:t>
            </a:r>
            <a:r>
              <a:rPr lang="zh-CN" altLang="zh-CN" sz="2800" dirty="0" smtClean="0">
                <a:solidFill>
                  <a:schemeClr val="tx2">
                    <a:lumMod val="85000"/>
                    <a:lumOff val="15000"/>
                  </a:schemeClr>
                </a:solidFill>
              </a:rPr>
              <a:t>字</a:t>
            </a:r>
            <a:r>
              <a:rPr lang="zh-CN" altLang="en-US" sz="2800" dirty="0" smtClean="0">
                <a:solidFill>
                  <a:schemeClr val="tx2">
                    <a:lumMod val="85000"/>
                    <a:lumOff val="15000"/>
                  </a:schemeClr>
                </a:solidFill>
              </a:rPr>
              <a:t>以内</a:t>
            </a:r>
            <a:endParaRPr lang="zh-CN" altLang="zh-CN" sz="2800" dirty="0">
              <a:solidFill>
                <a:schemeClr val="tx2">
                  <a:lumMod val="85000"/>
                  <a:lumOff val="15000"/>
                </a:schemeClr>
              </a:solidFill>
            </a:endParaRPr>
          </a:p>
          <a:p>
            <a:pPr marL="0" indent="0">
              <a:buNone/>
            </a:pPr>
            <a:r>
              <a:rPr lang="en-US" altLang="zh-CN" dirty="0" smtClean="0"/>
              <a:t/>
            </a:r>
            <a:br>
              <a:rPr lang="en-US" altLang="zh-CN" dirty="0" smtClean="0"/>
            </a:br>
            <a:endParaRPr lang="zh-CN" altLang="en-US" dirty="0"/>
          </a:p>
        </p:txBody>
      </p:sp>
      <p:sp>
        <p:nvSpPr>
          <p:cNvPr id="9" name="矩形 8"/>
          <p:cNvSpPr/>
          <p:nvPr/>
        </p:nvSpPr>
        <p:spPr bwMode="auto">
          <a:xfrm>
            <a:off x="428596" y="2786058"/>
            <a:ext cx="7572428" cy="3803222"/>
          </a:xfrm>
          <a:prstGeom prst="rect">
            <a:avLst/>
          </a:prstGeom>
          <a:solidFill>
            <a:schemeClr val="accent2">
              <a:lumMod val="20000"/>
              <a:lumOff val="80000"/>
            </a:schemeClr>
          </a:solidFill>
          <a:ln w="25400" cap="flat" cmpd="sng" algn="ctr">
            <a:solidFill>
              <a:schemeClr val="accent3">
                <a:lumMod val="50000"/>
              </a:schemeClr>
            </a:solidFill>
            <a:prstDash val="solid"/>
            <a:round/>
            <a:headEnd type="none" w="med" len="med"/>
            <a:tailEnd type="triangle" w="med" len="med"/>
          </a:ln>
          <a:effectLst/>
        </p:spPr>
        <p:txBody>
          <a:bodyPr vert="horz" wrap="square" lIns="90000" tIns="46800" rIns="90000" bIns="46800" numCol="1" rtlCol="0" anchor="t" anchorCtr="0" compatLnSpc="1">
            <a:spAutoFit/>
          </a:bodyPr>
          <a:lstStyle/>
          <a:p>
            <a:pPr>
              <a:lnSpc>
                <a:spcPct val="150000"/>
              </a:lnSpc>
              <a:spcAft>
                <a:spcPts val="600"/>
              </a:spcAft>
            </a:pPr>
            <a:r>
              <a:rPr lang="zh-CN" altLang="en-US" sz="2400" b="0" dirty="0" smtClean="0">
                <a:ea typeface="微软雅黑" pitchFamily="34" charset="-122"/>
              </a:rPr>
              <a:t>二、发展目标（１０００字）</a:t>
            </a:r>
            <a:endParaRPr lang="en-US" altLang="zh-CN" sz="2400" b="0" dirty="0" smtClean="0">
              <a:ea typeface="微软雅黑" pitchFamily="34" charset="-122"/>
            </a:endParaRPr>
          </a:p>
          <a:p>
            <a:pPr>
              <a:lnSpc>
                <a:spcPct val="150000"/>
              </a:lnSpc>
              <a:spcAft>
                <a:spcPts val="600"/>
              </a:spcAft>
            </a:pPr>
            <a:r>
              <a:rPr lang="zh-CN" altLang="en-US" sz="2400" b="0" dirty="0" smtClean="0">
                <a:ea typeface="微软雅黑" pitchFamily="34" charset="-122"/>
              </a:rPr>
              <a:t>（</a:t>
            </a:r>
            <a:r>
              <a:rPr lang="zh-CN" altLang="en-US" sz="2400" b="0" dirty="0">
                <a:ea typeface="微软雅黑" pitchFamily="34" charset="-122"/>
              </a:rPr>
              <a:t>一</a:t>
            </a:r>
            <a:r>
              <a:rPr lang="zh-CN" altLang="en-US" sz="2400" b="0" dirty="0" smtClean="0">
                <a:ea typeface="微软雅黑" pitchFamily="34" charset="-122"/>
              </a:rPr>
              <a:t>）指</a:t>
            </a:r>
            <a:r>
              <a:rPr lang="zh-CN" altLang="en-US" sz="2400" b="0" dirty="0">
                <a:ea typeface="微软雅黑" pitchFamily="34" charset="-122"/>
              </a:rPr>
              <a:t>导思想和建设思</a:t>
            </a:r>
            <a:r>
              <a:rPr lang="zh-CN" altLang="en-US" sz="2400" b="0" dirty="0" smtClean="0">
                <a:ea typeface="微软雅黑" pitchFamily="34" charset="-122"/>
              </a:rPr>
              <a:t>路</a:t>
            </a:r>
            <a:endParaRPr lang="en-US" altLang="zh-CN" sz="2400" b="0" dirty="0" smtClean="0">
              <a:ea typeface="微软雅黑" pitchFamily="34" charset="-122"/>
            </a:endParaRPr>
          </a:p>
          <a:p>
            <a:pPr>
              <a:lnSpc>
                <a:spcPct val="150000"/>
              </a:lnSpc>
              <a:spcAft>
                <a:spcPts val="600"/>
              </a:spcAft>
            </a:pPr>
            <a:r>
              <a:rPr lang="zh-CN" altLang="en-US" sz="2400" dirty="0" smtClean="0">
                <a:ea typeface="微软雅黑" pitchFamily="34" charset="-122"/>
              </a:rPr>
              <a:t>（二）发展目标</a:t>
            </a:r>
            <a:endParaRPr lang="zh-CN" altLang="en-US" sz="2400" b="0" dirty="0">
              <a:ea typeface="微软雅黑" pitchFamily="34" charset="-122"/>
            </a:endParaRPr>
          </a:p>
          <a:p>
            <a:pPr>
              <a:lnSpc>
                <a:spcPct val="150000"/>
              </a:lnSpc>
              <a:spcAft>
                <a:spcPts val="600"/>
              </a:spcAft>
            </a:pPr>
            <a:r>
              <a:rPr lang="zh-CN" altLang="en-US" sz="2400" b="0" dirty="0">
                <a:ea typeface="微软雅黑" pitchFamily="34" charset="-122"/>
              </a:rPr>
              <a:t>（三</a:t>
            </a:r>
            <a:r>
              <a:rPr lang="zh-CN" altLang="en-US" sz="2400" dirty="0" smtClean="0">
                <a:ea typeface="微软雅黑" pitchFamily="34" charset="-122"/>
              </a:rPr>
              <a:t>）关键绩效指标指标（可测量、可比较的指标）</a:t>
            </a:r>
            <a:endParaRPr lang="zh-CN" altLang="en-US" sz="2400" b="0" dirty="0">
              <a:ea typeface="微软雅黑" pitchFamily="34" charset="-122"/>
            </a:endParaRPr>
          </a:p>
          <a:p>
            <a:pPr>
              <a:lnSpc>
                <a:spcPct val="150000"/>
              </a:lnSpc>
              <a:spcAft>
                <a:spcPts val="600"/>
              </a:spcAft>
            </a:pPr>
            <a:r>
              <a:rPr lang="zh-CN" altLang="en-US" sz="2400" b="0" dirty="0">
                <a:ea typeface="微软雅黑" pitchFamily="34" charset="-122"/>
              </a:rPr>
              <a:t>（四</a:t>
            </a:r>
            <a:r>
              <a:rPr lang="zh-CN" altLang="en-US" sz="2400" b="0" dirty="0" smtClean="0">
                <a:ea typeface="微软雅黑" pitchFamily="34" charset="-122"/>
              </a:rPr>
              <a:t>）年度分解</a:t>
            </a:r>
            <a:endParaRPr lang="en-US" altLang="zh-CN" sz="2400" b="0" dirty="0" smtClean="0">
              <a:ea typeface="微软雅黑" pitchFamily="34" charset="-122"/>
            </a:endParaRPr>
          </a:p>
          <a:p>
            <a:pPr>
              <a:lnSpc>
                <a:spcPct val="150000"/>
              </a:lnSpc>
              <a:spcAft>
                <a:spcPts val="600"/>
              </a:spcAft>
            </a:pPr>
            <a:r>
              <a:rPr lang="zh-CN" altLang="en-US" sz="2400" dirty="0" smtClean="0">
                <a:ea typeface="微软雅黑" pitchFamily="34" charset="-122"/>
              </a:rPr>
              <a:t>（五）各学院分配指标的思路规划</a:t>
            </a:r>
            <a:endParaRPr lang="zh-CN" altLang="en-US" sz="2400" b="0" dirty="0">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专项规划体例</a:t>
            </a:r>
            <a:endParaRPr lang="zh-CN" altLang="en-US" dirty="0"/>
          </a:p>
        </p:txBody>
      </p:sp>
      <p:sp>
        <p:nvSpPr>
          <p:cNvPr id="9" name="矩形 8"/>
          <p:cNvSpPr/>
          <p:nvPr/>
        </p:nvSpPr>
        <p:spPr bwMode="auto">
          <a:xfrm>
            <a:off x="714348" y="2000240"/>
            <a:ext cx="7715304" cy="4280275"/>
          </a:xfrm>
          <a:prstGeom prst="rect">
            <a:avLst/>
          </a:prstGeom>
          <a:solidFill>
            <a:schemeClr val="accent2">
              <a:lumMod val="20000"/>
              <a:lumOff val="80000"/>
            </a:schemeClr>
          </a:solidFill>
          <a:ln w="25400" cap="flat" cmpd="sng" algn="ctr">
            <a:solidFill>
              <a:schemeClr val="accent3">
                <a:lumMod val="50000"/>
              </a:schemeClr>
            </a:solidFill>
            <a:prstDash val="solid"/>
            <a:round/>
            <a:headEnd type="none" w="med" len="med"/>
            <a:tailEnd type="triangle" w="med" len="med"/>
          </a:ln>
          <a:effectLst/>
        </p:spPr>
        <p:txBody>
          <a:bodyPr vert="horz" wrap="square" lIns="90000" tIns="46800" rIns="90000" bIns="46800" numCol="1" rtlCol="0" anchor="t" anchorCtr="0" compatLnSpc="1">
            <a:spAutoFit/>
          </a:bodyPr>
          <a:lstStyle/>
          <a:p>
            <a:pPr>
              <a:lnSpc>
                <a:spcPct val="150000"/>
              </a:lnSpc>
              <a:spcAft>
                <a:spcPts val="600"/>
              </a:spcAft>
            </a:pPr>
            <a:r>
              <a:rPr lang="zh-CN" altLang="en-US" sz="2400" b="0" dirty="0" smtClean="0">
                <a:ea typeface="微软雅黑" pitchFamily="34" charset="-122"/>
              </a:rPr>
              <a:t>三、改革重点和主要举措（</a:t>
            </a:r>
            <a:r>
              <a:rPr lang="en-US" altLang="zh-CN" sz="2400" b="0" dirty="0" smtClean="0">
                <a:ea typeface="微软雅黑" pitchFamily="34" charset="-122"/>
              </a:rPr>
              <a:t>2</a:t>
            </a:r>
            <a:r>
              <a:rPr lang="zh-CN" altLang="en-US" sz="2400" b="0" dirty="0" smtClean="0">
                <a:ea typeface="微软雅黑" pitchFamily="34" charset="-122"/>
              </a:rPr>
              <a:t>０００字、</a:t>
            </a:r>
            <a:r>
              <a:rPr lang="en-US" altLang="zh-CN" sz="2400" b="0" dirty="0" smtClean="0">
                <a:ea typeface="微软雅黑" pitchFamily="34" charset="-122"/>
              </a:rPr>
              <a:t>3</a:t>
            </a:r>
            <a:r>
              <a:rPr lang="zh-CN" altLang="en-US" sz="2400" b="0" dirty="0" smtClean="0">
                <a:ea typeface="微软雅黑" pitchFamily="34" charset="-122"/>
              </a:rPr>
              <a:t>０００字）</a:t>
            </a:r>
            <a:endParaRPr lang="en-US" altLang="zh-CN" sz="2400" b="0" dirty="0" smtClean="0">
              <a:ea typeface="微软雅黑" pitchFamily="34" charset="-122"/>
            </a:endParaRPr>
          </a:p>
          <a:p>
            <a:pPr>
              <a:lnSpc>
                <a:spcPct val="150000"/>
              </a:lnSpc>
              <a:spcAft>
                <a:spcPts val="600"/>
              </a:spcAft>
            </a:pPr>
            <a:r>
              <a:rPr lang="zh-CN" altLang="en-US" sz="2400" dirty="0" smtClean="0">
                <a:ea typeface="微软雅黑" pitchFamily="34" charset="-122"/>
              </a:rPr>
              <a:t>（一）改革内容、路径与方法</a:t>
            </a:r>
            <a:endParaRPr lang="en-US" altLang="zh-CN" sz="2400" dirty="0" smtClean="0">
              <a:ea typeface="微软雅黑" pitchFamily="34" charset="-122"/>
            </a:endParaRPr>
          </a:p>
          <a:p>
            <a:pPr>
              <a:lnSpc>
                <a:spcPct val="150000"/>
              </a:lnSpc>
              <a:spcAft>
                <a:spcPts val="600"/>
              </a:spcAft>
            </a:pPr>
            <a:r>
              <a:rPr lang="zh-CN" altLang="en-US" sz="2400" dirty="0" smtClean="0">
                <a:ea typeface="微软雅黑" pitchFamily="34" charset="-122"/>
              </a:rPr>
              <a:t>（二）重大计划与工程</a:t>
            </a:r>
            <a:endParaRPr lang="en-US" altLang="zh-CN" sz="2400" dirty="0" smtClean="0">
              <a:ea typeface="微软雅黑" pitchFamily="34" charset="-122"/>
            </a:endParaRPr>
          </a:p>
          <a:p>
            <a:pPr>
              <a:lnSpc>
                <a:spcPct val="150000"/>
              </a:lnSpc>
              <a:spcAft>
                <a:spcPts val="600"/>
              </a:spcAft>
            </a:pPr>
            <a:r>
              <a:rPr lang="zh-CN" altLang="en-US" sz="2400" b="0" dirty="0" smtClean="0">
                <a:ea typeface="微软雅黑" pitchFamily="34" charset="-122"/>
              </a:rPr>
              <a:t>（三）各类保障条件</a:t>
            </a:r>
            <a:endParaRPr lang="zh-CN" altLang="en-US" sz="2400" b="0" dirty="0">
              <a:ea typeface="微软雅黑" pitchFamily="34" charset="-122"/>
            </a:endParaRPr>
          </a:p>
          <a:p>
            <a:pPr>
              <a:lnSpc>
                <a:spcPct val="150000"/>
              </a:lnSpc>
              <a:spcAft>
                <a:spcPts val="600"/>
              </a:spcAft>
            </a:pPr>
            <a:r>
              <a:rPr lang="zh-CN" altLang="en-US" sz="2400" b="0" dirty="0" smtClean="0">
                <a:ea typeface="微软雅黑" pitchFamily="34" charset="-122"/>
              </a:rPr>
              <a:t>（四</a:t>
            </a:r>
            <a:r>
              <a:rPr lang="zh-CN" altLang="en-US" sz="2400" dirty="0" smtClean="0">
                <a:ea typeface="微软雅黑" pitchFamily="34" charset="-122"/>
              </a:rPr>
              <a:t>）规划实施方案：责任机制、任务分解机制、政策协调机制、监督检查机制、数据统计集成机制、绩效考评机制</a:t>
            </a:r>
            <a:endParaRPr lang="zh-CN" altLang="en-US" sz="2400" b="0" dirty="0">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学院规划体例</a:t>
            </a:r>
            <a:endParaRPr lang="zh-CN" altLang="en-US" dirty="0"/>
          </a:p>
        </p:txBody>
      </p:sp>
      <p:sp>
        <p:nvSpPr>
          <p:cNvPr id="3" name="内容占位符 2"/>
          <p:cNvSpPr>
            <a:spLocks noGrp="1"/>
          </p:cNvSpPr>
          <p:nvPr>
            <p:ph idx="1"/>
          </p:nvPr>
        </p:nvSpPr>
        <p:spPr>
          <a:xfrm>
            <a:off x="611560" y="1556792"/>
            <a:ext cx="8229600" cy="1656184"/>
          </a:xfrm>
        </p:spPr>
        <p:txBody>
          <a:bodyPr/>
          <a:lstStyle/>
          <a:p>
            <a:pPr marL="0" indent="0">
              <a:buNone/>
            </a:pPr>
            <a:r>
              <a:rPr lang="zh-CN" altLang="zh-CN" dirty="0" smtClean="0">
                <a:solidFill>
                  <a:schemeClr val="tx2">
                    <a:lumMod val="85000"/>
                    <a:lumOff val="15000"/>
                  </a:schemeClr>
                </a:solidFill>
              </a:rPr>
              <a:t>标题</a:t>
            </a:r>
            <a:r>
              <a:rPr lang="zh-CN" altLang="zh-CN" dirty="0">
                <a:solidFill>
                  <a:schemeClr val="tx2">
                    <a:lumMod val="85000"/>
                    <a:lumOff val="15000"/>
                  </a:schemeClr>
                </a:solidFill>
              </a:rPr>
              <a:t>：</a:t>
            </a:r>
            <a:r>
              <a:rPr lang="en-US" altLang="zh-CN" dirty="0" smtClean="0">
                <a:solidFill>
                  <a:schemeClr val="tx2">
                    <a:lumMod val="85000"/>
                    <a:lumOff val="15000"/>
                  </a:schemeClr>
                </a:solidFill>
              </a:rPr>
              <a:t>XXXX</a:t>
            </a:r>
            <a:r>
              <a:rPr lang="zh-CN" altLang="en-US" dirty="0">
                <a:solidFill>
                  <a:schemeClr val="tx2">
                    <a:lumMod val="85000"/>
                    <a:lumOff val="15000"/>
                  </a:schemeClr>
                </a:solidFill>
              </a:rPr>
              <a:t>院（系）“十三五”发展规划</a:t>
            </a:r>
            <a:endParaRPr lang="zh-CN" altLang="zh-CN" dirty="0">
              <a:solidFill>
                <a:schemeClr val="tx2">
                  <a:lumMod val="85000"/>
                  <a:lumOff val="15000"/>
                </a:schemeClr>
              </a:solidFill>
            </a:endParaRPr>
          </a:p>
          <a:p>
            <a:pPr marL="0" indent="0">
              <a:buNone/>
            </a:pPr>
            <a:r>
              <a:rPr lang="zh-CN" altLang="zh-CN" dirty="0">
                <a:solidFill>
                  <a:schemeClr val="tx2">
                    <a:lumMod val="85000"/>
                    <a:lumOff val="15000"/>
                  </a:schemeClr>
                </a:solidFill>
              </a:rPr>
              <a:t>字数：</a:t>
            </a:r>
            <a:r>
              <a:rPr lang="en-US" altLang="zh-CN" dirty="0">
                <a:solidFill>
                  <a:schemeClr val="tx2">
                    <a:lumMod val="85000"/>
                    <a:lumOff val="15000"/>
                  </a:schemeClr>
                </a:solidFill>
              </a:rPr>
              <a:t>8000</a:t>
            </a:r>
            <a:r>
              <a:rPr lang="zh-CN" altLang="zh-CN" dirty="0" smtClean="0">
                <a:solidFill>
                  <a:schemeClr val="tx2">
                    <a:lumMod val="85000"/>
                    <a:lumOff val="15000"/>
                  </a:schemeClr>
                </a:solidFill>
              </a:rPr>
              <a:t>字</a:t>
            </a:r>
            <a:r>
              <a:rPr lang="zh-CN" altLang="en-US" dirty="0" smtClean="0">
                <a:solidFill>
                  <a:schemeClr val="tx2">
                    <a:lumMod val="85000"/>
                    <a:lumOff val="15000"/>
                  </a:schemeClr>
                </a:solidFill>
              </a:rPr>
              <a:t>以内</a:t>
            </a:r>
            <a:endParaRPr lang="zh-CN" altLang="zh-CN" dirty="0">
              <a:solidFill>
                <a:schemeClr val="tx2">
                  <a:lumMod val="85000"/>
                  <a:lumOff val="15000"/>
                </a:schemeClr>
              </a:solidFill>
            </a:endParaRPr>
          </a:p>
          <a:p>
            <a:pPr marL="0" indent="0">
              <a:buNone/>
            </a:pPr>
            <a:r>
              <a:rPr lang="en-US" altLang="zh-CN" dirty="0" smtClean="0"/>
              <a:t/>
            </a:r>
            <a:br>
              <a:rPr lang="en-US" altLang="zh-CN" dirty="0" smtClean="0"/>
            </a:br>
            <a:endParaRPr lang="zh-CN" altLang="en-US" dirty="0"/>
          </a:p>
        </p:txBody>
      </p:sp>
      <p:graphicFrame>
        <p:nvGraphicFramePr>
          <p:cNvPr id="7" name="图示 6"/>
          <p:cNvGraphicFramePr/>
          <p:nvPr/>
        </p:nvGraphicFramePr>
        <p:xfrm>
          <a:off x="755576" y="2569929"/>
          <a:ext cx="6984776" cy="26592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矩形 4"/>
          <p:cNvSpPr/>
          <p:nvPr/>
        </p:nvSpPr>
        <p:spPr bwMode="auto">
          <a:xfrm>
            <a:off x="714348" y="3000372"/>
            <a:ext cx="7270528" cy="3633945"/>
          </a:xfrm>
          <a:prstGeom prst="rect">
            <a:avLst/>
          </a:prstGeom>
          <a:solidFill>
            <a:schemeClr val="accent2">
              <a:lumMod val="20000"/>
              <a:lumOff val="80000"/>
            </a:schemeClr>
          </a:solidFill>
          <a:ln w="25400" cap="flat" cmpd="sng" algn="ctr">
            <a:solidFill>
              <a:schemeClr val="accent3">
                <a:lumMod val="50000"/>
              </a:schemeClr>
            </a:solidFill>
            <a:prstDash val="solid"/>
            <a:round/>
            <a:headEnd type="none" w="med" len="med"/>
            <a:tailEnd type="triangle" w="med" len="med"/>
          </a:ln>
          <a:effectLst/>
        </p:spPr>
        <p:txBody>
          <a:bodyPr vert="horz" wrap="square" lIns="90000" tIns="46800" rIns="90000" bIns="46800" numCol="1" rtlCol="0" anchor="t" anchorCtr="0" compatLnSpc="1">
            <a:spAutoFit/>
          </a:bodyPr>
          <a:lstStyle/>
          <a:p>
            <a:endParaRPr lang="en-US" altLang="zh-CN" sz="2000" b="0" dirty="0" smtClean="0">
              <a:ea typeface="微软雅黑" pitchFamily="34" charset="-122"/>
            </a:endParaRPr>
          </a:p>
          <a:p>
            <a:r>
              <a:rPr lang="zh-CN" altLang="en-US" sz="2000" dirty="0" smtClean="0">
                <a:ea typeface="微软雅黑" pitchFamily="34" charset="-122"/>
              </a:rPr>
              <a:t>一、发展基础与环境（２０００字）</a:t>
            </a:r>
            <a:endParaRPr lang="en-US" altLang="zh-CN" sz="2000" dirty="0" smtClean="0">
              <a:ea typeface="微软雅黑" pitchFamily="34" charset="-122"/>
            </a:endParaRPr>
          </a:p>
          <a:p>
            <a:endParaRPr lang="en-US" altLang="zh-CN" sz="2000" dirty="0" smtClean="0">
              <a:ea typeface="微软雅黑" pitchFamily="34" charset="-122"/>
            </a:endParaRPr>
          </a:p>
          <a:p>
            <a:r>
              <a:rPr lang="zh-CN" altLang="zh-CN" sz="2000" b="0" dirty="0" smtClean="0">
                <a:ea typeface="微软雅黑" pitchFamily="34" charset="-122"/>
              </a:rPr>
              <a:t>（</a:t>
            </a:r>
            <a:r>
              <a:rPr lang="zh-CN" altLang="zh-CN" sz="2000" b="0" dirty="0">
                <a:ea typeface="微软雅黑" pitchFamily="34" charset="-122"/>
              </a:rPr>
              <a:t>一）</a:t>
            </a:r>
            <a:r>
              <a:rPr lang="zh-CN" altLang="zh-CN" sz="2000" b="0" dirty="0" smtClean="0">
                <a:ea typeface="微软雅黑" pitchFamily="34" charset="-122"/>
              </a:rPr>
              <a:t>院系概况</a:t>
            </a:r>
            <a:r>
              <a:rPr lang="zh-CN" altLang="zh-CN" sz="2000" b="0" dirty="0">
                <a:ea typeface="微软雅黑" pitchFamily="34" charset="-122"/>
              </a:rPr>
              <a:t>和发展现状</a:t>
            </a:r>
            <a:r>
              <a:rPr lang="zh-CN" altLang="zh-CN" sz="2000" b="0" dirty="0" smtClean="0">
                <a:ea typeface="微软雅黑" pitchFamily="34" charset="-122"/>
              </a:rPr>
              <a:t>（学科</a:t>
            </a:r>
            <a:r>
              <a:rPr lang="zh-CN" altLang="zh-CN" sz="2000" b="0" dirty="0">
                <a:ea typeface="微软雅黑" pitchFamily="34" charset="-122"/>
              </a:rPr>
              <a:t>建设、队伍建设、科学研究、人才培养</a:t>
            </a:r>
            <a:r>
              <a:rPr lang="zh-CN" altLang="zh-CN" sz="2000" b="0" dirty="0" smtClean="0">
                <a:ea typeface="微软雅黑" pitchFamily="34" charset="-122"/>
              </a:rPr>
              <a:t>等）</a:t>
            </a:r>
            <a:endParaRPr lang="zh-CN" altLang="zh-CN" sz="2000" b="0" dirty="0">
              <a:ea typeface="微软雅黑" pitchFamily="34" charset="-122"/>
            </a:endParaRPr>
          </a:p>
          <a:p>
            <a:r>
              <a:rPr lang="zh-CN" altLang="zh-CN" sz="2000" b="0" dirty="0">
                <a:ea typeface="微软雅黑" pitchFamily="34" charset="-122"/>
              </a:rPr>
              <a:t>（二）“十二五”规划完成情况（</a:t>
            </a:r>
            <a:r>
              <a:rPr lang="zh-CN" altLang="zh-CN" sz="2000" b="0" dirty="0" smtClean="0">
                <a:ea typeface="微软雅黑" pitchFamily="34" charset="-122"/>
              </a:rPr>
              <a:t>含指</a:t>
            </a:r>
            <a:r>
              <a:rPr lang="zh-CN" altLang="zh-CN" sz="2000" b="0" dirty="0">
                <a:ea typeface="微软雅黑" pitchFamily="34" charset="-122"/>
              </a:rPr>
              <a:t>标完成情况</a:t>
            </a:r>
            <a:r>
              <a:rPr lang="zh-CN" altLang="zh-CN" sz="2000" b="0" dirty="0" smtClean="0">
                <a:ea typeface="微软雅黑" pitchFamily="34" charset="-122"/>
              </a:rPr>
              <a:t>）</a:t>
            </a:r>
            <a:endParaRPr lang="en-US" altLang="zh-CN" sz="2000" b="0" dirty="0" smtClean="0">
              <a:ea typeface="微软雅黑" pitchFamily="34" charset="-122"/>
            </a:endParaRPr>
          </a:p>
          <a:p>
            <a:pPr>
              <a:lnSpc>
                <a:spcPct val="150000"/>
              </a:lnSpc>
            </a:pPr>
            <a:r>
              <a:rPr lang="zh-CN" altLang="en-US" sz="2000" dirty="0" smtClean="0">
                <a:ea typeface="微软雅黑" pitchFamily="34" charset="-122"/>
              </a:rPr>
              <a:t>（三）学科水平的省内外地位分析（须明确标杆学校）</a:t>
            </a:r>
          </a:p>
          <a:p>
            <a:pPr>
              <a:lnSpc>
                <a:spcPct val="150000"/>
              </a:lnSpc>
            </a:pPr>
            <a:r>
              <a:rPr lang="zh-CN" altLang="en-US" sz="2000" dirty="0" smtClean="0">
                <a:ea typeface="微软雅黑" pitchFamily="34" charset="-122"/>
              </a:rPr>
              <a:t>　　　　相对优势 、主要不足、经验总结</a:t>
            </a:r>
            <a:endParaRPr lang="en-US" altLang="zh-CN" sz="2000" dirty="0" smtClean="0">
              <a:ea typeface="微软雅黑" pitchFamily="34" charset="-122"/>
            </a:endParaRPr>
          </a:p>
          <a:p>
            <a:pPr>
              <a:lnSpc>
                <a:spcPct val="150000"/>
              </a:lnSpc>
            </a:pPr>
            <a:r>
              <a:rPr lang="zh-CN" altLang="en-US" sz="2000" dirty="0" smtClean="0">
                <a:ea typeface="微软雅黑" pitchFamily="34" charset="-122"/>
              </a:rPr>
              <a:t>（四）外部环境分析：机遇与挑战</a:t>
            </a:r>
            <a:endParaRPr lang="en-US" altLang="zh-CN" sz="2000" b="0" dirty="0" smtClean="0">
              <a:ea typeface="微软雅黑" pitchFamily="34" charset="-122"/>
            </a:endParaRPr>
          </a:p>
          <a:p>
            <a:endParaRPr lang="zh-CN" altLang="zh-CN" sz="2000" b="0" dirty="0">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学院规划体例</a:t>
            </a:r>
            <a:endParaRPr lang="zh-CN" altLang="en-US" dirty="0"/>
          </a:p>
        </p:txBody>
      </p:sp>
      <p:graphicFrame>
        <p:nvGraphicFramePr>
          <p:cNvPr id="7" name="图示 6"/>
          <p:cNvGraphicFramePr/>
          <p:nvPr/>
        </p:nvGraphicFramePr>
        <p:xfrm>
          <a:off x="755576" y="2569929"/>
          <a:ext cx="6984776" cy="26592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矩形 4"/>
          <p:cNvSpPr/>
          <p:nvPr/>
        </p:nvSpPr>
        <p:spPr bwMode="auto">
          <a:xfrm>
            <a:off x="357158" y="1500174"/>
            <a:ext cx="8215370" cy="4895828"/>
          </a:xfrm>
          <a:prstGeom prst="rect">
            <a:avLst/>
          </a:prstGeom>
          <a:solidFill>
            <a:schemeClr val="accent2">
              <a:lumMod val="20000"/>
              <a:lumOff val="80000"/>
            </a:schemeClr>
          </a:solidFill>
          <a:ln w="25400" cap="flat" cmpd="sng" algn="ctr">
            <a:solidFill>
              <a:schemeClr val="accent3">
                <a:lumMod val="50000"/>
              </a:schemeClr>
            </a:solidFill>
            <a:prstDash val="solid"/>
            <a:round/>
            <a:headEnd type="none" w="med" len="med"/>
            <a:tailEnd type="triangle" w="med" len="med"/>
          </a:ln>
          <a:effectLst/>
        </p:spPr>
        <p:txBody>
          <a:bodyPr vert="horz" wrap="square" lIns="90000" tIns="46800" rIns="90000" bIns="46800" numCol="1" rtlCol="0" anchor="t" anchorCtr="0" compatLnSpc="1">
            <a:spAutoFit/>
          </a:bodyPr>
          <a:lstStyle/>
          <a:p>
            <a:endParaRPr lang="en-US" altLang="zh-CN" sz="2000" b="0" dirty="0" smtClean="0">
              <a:ea typeface="微软雅黑" pitchFamily="34" charset="-122"/>
            </a:endParaRPr>
          </a:p>
          <a:p>
            <a:r>
              <a:rPr lang="zh-CN" altLang="en-US" sz="3200" dirty="0" smtClean="0">
                <a:ea typeface="微软雅黑" pitchFamily="34" charset="-122"/>
              </a:rPr>
              <a:t>二、发展目标（１０００字）</a:t>
            </a:r>
            <a:endParaRPr lang="en-US" altLang="zh-CN" sz="3200" dirty="0" smtClean="0">
              <a:ea typeface="微软雅黑" pitchFamily="34" charset="-122"/>
            </a:endParaRPr>
          </a:p>
          <a:p>
            <a:endParaRPr lang="en-US" altLang="zh-CN" sz="3200" dirty="0" smtClean="0">
              <a:ea typeface="微软雅黑" pitchFamily="34" charset="-122"/>
            </a:endParaRPr>
          </a:p>
          <a:p>
            <a:r>
              <a:rPr lang="zh-CN" altLang="zh-CN" sz="3200" b="0" dirty="0" smtClean="0">
                <a:ea typeface="微软雅黑" pitchFamily="34" charset="-122"/>
              </a:rPr>
              <a:t>（</a:t>
            </a:r>
            <a:r>
              <a:rPr lang="zh-CN" altLang="zh-CN" sz="3200" b="0" dirty="0">
                <a:ea typeface="微软雅黑" pitchFamily="34" charset="-122"/>
              </a:rPr>
              <a:t>一</a:t>
            </a:r>
            <a:r>
              <a:rPr lang="zh-CN" altLang="zh-CN" sz="3200" b="0" dirty="0" smtClean="0">
                <a:ea typeface="微软雅黑" pitchFamily="34" charset="-122"/>
              </a:rPr>
              <a:t>）</a:t>
            </a:r>
            <a:r>
              <a:rPr lang="zh-CN" altLang="en-US" sz="3200" b="0" dirty="0" smtClean="0">
                <a:ea typeface="微软雅黑" pitchFamily="34" charset="-122"/>
              </a:rPr>
              <a:t>指导思想与发展思路</a:t>
            </a:r>
            <a:endParaRPr lang="zh-CN" altLang="zh-CN" sz="3200" b="0" dirty="0">
              <a:ea typeface="微软雅黑" pitchFamily="34" charset="-122"/>
            </a:endParaRPr>
          </a:p>
          <a:p>
            <a:r>
              <a:rPr lang="zh-CN" altLang="zh-CN" sz="3200" b="0" dirty="0">
                <a:ea typeface="微软雅黑" pitchFamily="34" charset="-122"/>
              </a:rPr>
              <a:t>（</a:t>
            </a:r>
            <a:r>
              <a:rPr lang="zh-CN" altLang="zh-CN" sz="3200" b="0" dirty="0" smtClean="0">
                <a:ea typeface="微软雅黑" pitchFamily="34" charset="-122"/>
              </a:rPr>
              <a:t>二）</a:t>
            </a:r>
            <a:r>
              <a:rPr lang="zh-CN" altLang="en-US" sz="3200" b="0" dirty="0" smtClean="0">
                <a:ea typeface="微软雅黑" pitchFamily="34" charset="-122"/>
              </a:rPr>
              <a:t>发展目标与具体目标</a:t>
            </a:r>
            <a:endParaRPr lang="en-US" altLang="zh-CN" sz="3200" b="0" dirty="0" smtClean="0">
              <a:ea typeface="微软雅黑" pitchFamily="34" charset="-122"/>
            </a:endParaRPr>
          </a:p>
          <a:p>
            <a:pPr>
              <a:lnSpc>
                <a:spcPct val="150000"/>
              </a:lnSpc>
            </a:pPr>
            <a:r>
              <a:rPr lang="zh-CN" altLang="en-US" sz="3200" dirty="0" smtClean="0">
                <a:ea typeface="微软雅黑" pitchFamily="34" charset="-122"/>
              </a:rPr>
              <a:t>（三）分项指标（学科、师资队伍、人才培养、科研、社会服务、国际化）</a:t>
            </a:r>
            <a:endParaRPr lang="en-US" altLang="zh-CN" sz="3200" dirty="0" smtClean="0">
              <a:ea typeface="微软雅黑" pitchFamily="34" charset="-122"/>
            </a:endParaRPr>
          </a:p>
          <a:p>
            <a:pPr>
              <a:lnSpc>
                <a:spcPct val="150000"/>
              </a:lnSpc>
            </a:pPr>
            <a:r>
              <a:rPr lang="zh-CN" altLang="en-US" sz="3200" dirty="0" smtClean="0">
                <a:ea typeface="微软雅黑" pitchFamily="34" charset="-122"/>
              </a:rPr>
              <a:t>（四）年度计划</a:t>
            </a:r>
            <a:endParaRPr lang="en-US" altLang="zh-CN" sz="3200" b="0" dirty="0" smtClean="0">
              <a:ea typeface="微软雅黑" pitchFamily="34" charset="-122"/>
            </a:endParaRPr>
          </a:p>
          <a:p>
            <a:endParaRPr lang="zh-CN" altLang="zh-CN" sz="2000" b="0" dirty="0">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学院规划体例</a:t>
            </a:r>
            <a:endParaRPr lang="zh-CN" altLang="en-US" dirty="0"/>
          </a:p>
        </p:txBody>
      </p:sp>
      <p:graphicFrame>
        <p:nvGraphicFramePr>
          <p:cNvPr id="7" name="图示 6"/>
          <p:cNvGraphicFramePr/>
          <p:nvPr/>
        </p:nvGraphicFramePr>
        <p:xfrm>
          <a:off x="755576" y="2569929"/>
          <a:ext cx="6984776" cy="26592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矩形 4"/>
          <p:cNvSpPr/>
          <p:nvPr/>
        </p:nvSpPr>
        <p:spPr bwMode="auto">
          <a:xfrm>
            <a:off x="857224" y="1500174"/>
            <a:ext cx="7270528" cy="3079947"/>
          </a:xfrm>
          <a:prstGeom prst="rect">
            <a:avLst/>
          </a:prstGeom>
          <a:solidFill>
            <a:schemeClr val="accent2">
              <a:lumMod val="20000"/>
              <a:lumOff val="80000"/>
            </a:schemeClr>
          </a:solidFill>
          <a:ln w="25400" cap="flat" cmpd="sng" algn="ctr">
            <a:solidFill>
              <a:schemeClr val="accent3">
                <a:lumMod val="50000"/>
              </a:schemeClr>
            </a:solidFill>
            <a:prstDash val="solid"/>
            <a:round/>
            <a:headEnd type="none" w="med" len="med"/>
            <a:tailEnd type="triangle" w="med" len="med"/>
          </a:ln>
          <a:effectLst/>
        </p:spPr>
        <p:txBody>
          <a:bodyPr vert="horz" wrap="square" lIns="90000" tIns="46800" rIns="90000" bIns="46800" numCol="1" rtlCol="0" anchor="t" anchorCtr="0" compatLnSpc="1">
            <a:spAutoFit/>
          </a:bodyPr>
          <a:lstStyle/>
          <a:p>
            <a:endParaRPr lang="en-US" altLang="zh-CN" sz="2000" b="0" dirty="0" smtClean="0">
              <a:ea typeface="微软雅黑" pitchFamily="34" charset="-122"/>
            </a:endParaRPr>
          </a:p>
          <a:p>
            <a:r>
              <a:rPr lang="zh-CN" altLang="en-US" sz="2800" dirty="0" smtClean="0">
                <a:ea typeface="微软雅黑" pitchFamily="34" charset="-122"/>
              </a:rPr>
              <a:t>三、改革重点和主要举措（５０００字）</a:t>
            </a:r>
            <a:endParaRPr lang="en-US" altLang="zh-CN" sz="2800" dirty="0" smtClean="0">
              <a:ea typeface="微软雅黑" pitchFamily="34" charset="-122"/>
            </a:endParaRPr>
          </a:p>
          <a:p>
            <a:r>
              <a:rPr lang="zh-CN" altLang="en-US" sz="2800" dirty="0" smtClean="0">
                <a:ea typeface="微软雅黑" pitchFamily="34" charset="-122"/>
              </a:rPr>
              <a:t>（一）改革思路、内容、方法</a:t>
            </a:r>
            <a:endParaRPr lang="en-US" altLang="zh-CN" sz="2800" dirty="0" smtClean="0">
              <a:ea typeface="微软雅黑" pitchFamily="34" charset="-122"/>
            </a:endParaRPr>
          </a:p>
          <a:p>
            <a:r>
              <a:rPr lang="zh-CN" altLang="zh-CN" sz="2800" b="0" dirty="0" smtClean="0">
                <a:ea typeface="微软雅黑" pitchFamily="34" charset="-122"/>
              </a:rPr>
              <a:t>（</a:t>
            </a:r>
            <a:r>
              <a:rPr lang="zh-CN" altLang="en-US" sz="2800" b="0" dirty="0" smtClean="0">
                <a:ea typeface="微软雅黑" pitchFamily="34" charset="-122"/>
              </a:rPr>
              <a:t>二</a:t>
            </a:r>
            <a:r>
              <a:rPr lang="zh-CN" altLang="zh-CN" sz="2800" b="0" dirty="0" smtClean="0">
                <a:ea typeface="微软雅黑" pitchFamily="34" charset="-122"/>
              </a:rPr>
              <a:t>）</a:t>
            </a:r>
            <a:r>
              <a:rPr lang="zh-CN" altLang="en-US" sz="2800" dirty="0" smtClean="0">
                <a:ea typeface="微软雅黑" pitchFamily="34" charset="-122"/>
              </a:rPr>
              <a:t>分项建设内容</a:t>
            </a:r>
            <a:endParaRPr lang="zh-CN" altLang="zh-CN" sz="2800" b="0" dirty="0">
              <a:ea typeface="微软雅黑" pitchFamily="34" charset="-122"/>
            </a:endParaRPr>
          </a:p>
          <a:p>
            <a:r>
              <a:rPr lang="zh-CN" altLang="zh-CN" sz="2800" b="0" dirty="0" smtClean="0">
                <a:ea typeface="微软雅黑" pitchFamily="34" charset="-122"/>
              </a:rPr>
              <a:t>（</a:t>
            </a:r>
            <a:r>
              <a:rPr lang="zh-CN" altLang="en-US" sz="2800" dirty="0" smtClean="0">
                <a:ea typeface="微软雅黑" pitchFamily="34" charset="-122"/>
              </a:rPr>
              <a:t>三</a:t>
            </a:r>
            <a:r>
              <a:rPr lang="zh-CN" altLang="zh-CN" sz="2800" b="0" dirty="0" smtClean="0">
                <a:ea typeface="微软雅黑" pitchFamily="34" charset="-122"/>
              </a:rPr>
              <a:t>）</a:t>
            </a:r>
            <a:r>
              <a:rPr lang="zh-CN" altLang="en-US" sz="2800" dirty="0" smtClean="0">
                <a:ea typeface="微软雅黑" pitchFamily="34" charset="-122"/>
              </a:rPr>
              <a:t>规划目标的可行性分析与保障条件</a:t>
            </a:r>
            <a:endParaRPr lang="en-US" altLang="zh-CN" sz="2800" b="0" dirty="0" smtClean="0">
              <a:ea typeface="微软雅黑" pitchFamily="34" charset="-122"/>
            </a:endParaRPr>
          </a:p>
          <a:p>
            <a:pPr>
              <a:lnSpc>
                <a:spcPct val="150000"/>
              </a:lnSpc>
            </a:pPr>
            <a:r>
              <a:rPr lang="zh-CN" altLang="en-US" sz="2800" dirty="0" smtClean="0">
                <a:ea typeface="微软雅黑" pitchFamily="34" charset="-122"/>
              </a:rPr>
              <a:t>（四）规划的推进与落实</a:t>
            </a:r>
            <a:endParaRPr lang="en-US" altLang="zh-CN" sz="2800" dirty="0" smtClean="0">
              <a:ea typeface="微软雅黑" pitchFamily="34" charset="-122"/>
            </a:endParaRPr>
          </a:p>
          <a:p>
            <a:endParaRPr lang="zh-CN" altLang="zh-CN" sz="2000" b="0" dirty="0">
              <a:ea typeface="微软雅黑" pitchFamily="34" charset="-122"/>
            </a:endParaRPr>
          </a:p>
        </p:txBody>
      </p:sp>
      <p:sp>
        <p:nvSpPr>
          <p:cNvPr id="8" name="矩形 7"/>
          <p:cNvSpPr/>
          <p:nvPr/>
        </p:nvSpPr>
        <p:spPr bwMode="auto">
          <a:xfrm>
            <a:off x="785786" y="4643446"/>
            <a:ext cx="6984776" cy="1633397"/>
          </a:xfrm>
          <a:prstGeom prst="rect">
            <a:avLst/>
          </a:prstGeom>
          <a:solidFill>
            <a:schemeClr val="accent2">
              <a:lumMod val="20000"/>
              <a:lumOff val="80000"/>
            </a:schemeClr>
          </a:solidFill>
          <a:ln w="25400" cap="flat" cmpd="sng" algn="ctr">
            <a:solidFill>
              <a:schemeClr val="accent3">
                <a:lumMod val="50000"/>
              </a:schemeClr>
            </a:solidFill>
            <a:prstDash val="solid"/>
            <a:round/>
            <a:headEnd type="none" w="med" len="med"/>
            <a:tailEnd type="triangle" w="med" len="med"/>
          </a:ln>
          <a:effectLst/>
        </p:spPr>
        <p:txBody>
          <a:bodyPr vert="horz" wrap="square" lIns="90000" tIns="46800" rIns="90000" bIns="46800" numCol="1" rtlCol="0" anchor="t" anchorCtr="0" compatLnSpc="1">
            <a:spAutoFit/>
          </a:bodyPr>
          <a:lstStyle/>
          <a:p>
            <a:pPr>
              <a:lnSpc>
                <a:spcPct val="150000"/>
              </a:lnSpc>
              <a:spcAft>
                <a:spcPts val="600"/>
              </a:spcAft>
            </a:pPr>
            <a:r>
              <a:rPr lang="zh-CN" altLang="zh-CN" sz="2000" b="0" dirty="0" smtClean="0">
                <a:ea typeface="微软雅黑" pitchFamily="34" charset="-122"/>
              </a:rPr>
              <a:t>（</a:t>
            </a:r>
            <a:r>
              <a:rPr lang="zh-CN" altLang="en-US" sz="2000" b="0" dirty="0" smtClean="0">
                <a:ea typeface="微软雅黑" pitchFamily="34" charset="-122"/>
              </a:rPr>
              <a:t>１</a:t>
            </a:r>
            <a:r>
              <a:rPr lang="zh-CN" altLang="zh-CN" sz="2000" b="0" dirty="0" smtClean="0">
                <a:ea typeface="微软雅黑" pitchFamily="34" charset="-122"/>
              </a:rPr>
              <a:t>）</a:t>
            </a:r>
            <a:r>
              <a:rPr lang="zh-CN" altLang="zh-CN" sz="2000" b="0" dirty="0">
                <a:ea typeface="微软雅黑" pitchFamily="34" charset="-122"/>
              </a:rPr>
              <a:t>学</a:t>
            </a:r>
            <a:r>
              <a:rPr lang="zh-CN" altLang="zh-CN" sz="2000" b="0" dirty="0" smtClean="0">
                <a:ea typeface="微软雅黑" pitchFamily="34" charset="-122"/>
              </a:rPr>
              <a:t>科建</a:t>
            </a:r>
            <a:r>
              <a:rPr lang="zh-CN" altLang="zh-CN" sz="2000" b="0" dirty="0" smtClean="0">
                <a:ea typeface="微软雅黑" pitchFamily="34" charset="-122"/>
              </a:rPr>
              <a:t>设</a:t>
            </a:r>
            <a:r>
              <a:rPr lang="en-US" altLang="zh-CN" sz="2000" b="0" dirty="0" smtClean="0">
                <a:ea typeface="微软雅黑" pitchFamily="34" charset="-122"/>
              </a:rPr>
              <a:t>		</a:t>
            </a:r>
            <a:r>
              <a:rPr lang="zh-CN" altLang="zh-CN" sz="2000" b="0" dirty="0" smtClean="0">
                <a:ea typeface="微软雅黑" pitchFamily="34" charset="-122"/>
              </a:rPr>
              <a:t>（</a:t>
            </a:r>
            <a:r>
              <a:rPr lang="zh-CN" altLang="en-US" sz="2000" b="0" dirty="0" smtClean="0">
                <a:ea typeface="微软雅黑" pitchFamily="34" charset="-122"/>
              </a:rPr>
              <a:t>２</a:t>
            </a:r>
            <a:r>
              <a:rPr lang="zh-CN" altLang="zh-CN" sz="2000" b="0" dirty="0" smtClean="0">
                <a:ea typeface="微软雅黑" pitchFamily="34" charset="-122"/>
              </a:rPr>
              <a:t>）</a:t>
            </a:r>
            <a:r>
              <a:rPr lang="zh-CN" altLang="zh-CN" sz="2000" b="0" dirty="0">
                <a:ea typeface="微软雅黑" pitchFamily="34" charset="-122"/>
              </a:rPr>
              <a:t>师资队伍与团队建设</a:t>
            </a:r>
            <a:r>
              <a:rPr lang="en-US" altLang="zh-CN" sz="2000" b="0" dirty="0">
                <a:ea typeface="微软雅黑" pitchFamily="34" charset="-122"/>
              </a:rPr>
              <a:t> </a:t>
            </a:r>
            <a:endParaRPr lang="zh-CN" altLang="zh-CN" sz="2000" b="0" dirty="0">
              <a:ea typeface="微软雅黑" pitchFamily="34" charset="-122"/>
            </a:endParaRPr>
          </a:p>
          <a:p>
            <a:pPr>
              <a:lnSpc>
                <a:spcPct val="150000"/>
              </a:lnSpc>
              <a:spcAft>
                <a:spcPts val="600"/>
              </a:spcAft>
            </a:pPr>
            <a:r>
              <a:rPr lang="zh-CN" altLang="zh-CN" sz="2000" b="0" dirty="0" smtClean="0">
                <a:ea typeface="微软雅黑" pitchFamily="34" charset="-122"/>
              </a:rPr>
              <a:t>（</a:t>
            </a:r>
            <a:r>
              <a:rPr lang="zh-CN" altLang="en-US" sz="2000" b="0" dirty="0" smtClean="0">
                <a:ea typeface="微软雅黑" pitchFamily="34" charset="-122"/>
              </a:rPr>
              <a:t>３</a:t>
            </a:r>
            <a:r>
              <a:rPr lang="zh-CN" altLang="zh-CN" sz="2000" b="0" dirty="0" smtClean="0">
                <a:ea typeface="微软雅黑" pitchFamily="34" charset="-122"/>
              </a:rPr>
              <a:t>）</a:t>
            </a:r>
            <a:r>
              <a:rPr lang="zh-CN" altLang="zh-CN" sz="2000" b="0" dirty="0">
                <a:ea typeface="微软雅黑" pitchFamily="34" charset="-122"/>
              </a:rPr>
              <a:t>教学</a:t>
            </a:r>
            <a:r>
              <a:rPr lang="zh-CN" altLang="zh-CN" sz="2000" b="0" dirty="0" smtClean="0">
                <a:ea typeface="微软雅黑" pitchFamily="34" charset="-122"/>
              </a:rPr>
              <a:t>与人</a:t>
            </a:r>
            <a:r>
              <a:rPr lang="zh-CN" altLang="zh-CN" sz="2000" b="0" dirty="0">
                <a:ea typeface="微软雅黑" pitchFamily="34" charset="-122"/>
              </a:rPr>
              <a:t>才</a:t>
            </a:r>
            <a:r>
              <a:rPr lang="zh-CN" altLang="zh-CN" sz="2000" b="0" dirty="0" smtClean="0">
                <a:ea typeface="微软雅黑" pitchFamily="34" charset="-122"/>
              </a:rPr>
              <a:t>培养</a:t>
            </a:r>
            <a:r>
              <a:rPr lang="en-US" altLang="zh-CN" sz="2000" b="0" dirty="0" smtClean="0">
                <a:ea typeface="微软雅黑" pitchFamily="34" charset="-122"/>
              </a:rPr>
              <a:t>	</a:t>
            </a:r>
            <a:r>
              <a:rPr lang="zh-CN" altLang="zh-CN" sz="2000" b="0" dirty="0" smtClean="0">
                <a:ea typeface="微软雅黑" pitchFamily="34" charset="-122"/>
              </a:rPr>
              <a:t>（</a:t>
            </a:r>
            <a:r>
              <a:rPr lang="zh-CN" altLang="en-US" sz="2000" b="0" dirty="0" smtClean="0">
                <a:ea typeface="微软雅黑" pitchFamily="34" charset="-122"/>
              </a:rPr>
              <a:t>４</a:t>
            </a:r>
            <a:r>
              <a:rPr lang="zh-CN" altLang="zh-CN" sz="2000" b="0" dirty="0" smtClean="0">
                <a:ea typeface="微软雅黑" pitchFamily="34" charset="-122"/>
              </a:rPr>
              <a:t>）</a:t>
            </a:r>
            <a:r>
              <a:rPr lang="zh-CN" altLang="zh-CN" sz="2000" b="0" dirty="0">
                <a:ea typeface="微软雅黑" pitchFamily="34" charset="-122"/>
              </a:rPr>
              <a:t>科研与创新能力建设</a:t>
            </a:r>
          </a:p>
          <a:p>
            <a:pPr>
              <a:lnSpc>
                <a:spcPct val="150000"/>
              </a:lnSpc>
              <a:spcAft>
                <a:spcPts val="600"/>
              </a:spcAft>
            </a:pPr>
            <a:r>
              <a:rPr lang="zh-CN" altLang="zh-CN" sz="2000" b="0" dirty="0" smtClean="0">
                <a:ea typeface="微软雅黑" pitchFamily="34" charset="-122"/>
              </a:rPr>
              <a:t>（</a:t>
            </a:r>
            <a:r>
              <a:rPr lang="zh-CN" altLang="en-US" sz="2000" b="0" dirty="0" smtClean="0">
                <a:ea typeface="微软雅黑" pitchFamily="34" charset="-122"/>
              </a:rPr>
              <a:t>５</a:t>
            </a:r>
            <a:r>
              <a:rPr lang="zh-CN" altLang="zh-CN" sz="2000" b="0" dirty="0" smtClean="0">
                <a:ea typeface="微软雅黑" pitchFamily="34" charset="-122"/>
              </a:rPr>
              <a:t>）</a:t>
            </a:r>
            <a:r>
              <a:rPr lang="zh-CN" altLang="zh-CN" sz="2000" b="0" dirty="0">
                <a:ea typeface="微软雅黑" pitchFamily="34" charset="-122"/>
              </a:rPr>
              <a:t>服务社会能力</a:t>
            </a:r>
            <a:r>
              <a:rPr lang="zh-CN" altLang="zh-CN" sz="2000" b="0" dirty="0" smtClean="0">
                <a:ea typeface="微软雅黑" pitchFamily="34" charset="-122"/>
              </a:rPr>
              <a:t>建设</a:t>
            </a:r>
            <a:r>
              <a:rPr lang="en-US" altLang="zh-CN" sz="2000" b="0" dirty="0" smtClean="0">
                <a:ea typeface="微软雅黑" pitchFamily="34" charset="-122"/>
              </a:rPr>
              <a:t>	</a:t>
            </a:r>
            <a:r>
              <a:rPr lang="zh-CN" altLang="zh-CN" sz="2000" b="0" dirty="0" smtClean="0">
                <a:ea typeface="微软雅黑" pitchFamily="34" charset="-122"/>
              </a:rPr>
              <a:t>（</a:t>
            </a:r>
            <a:r>
              <a:rPr lang="zh-CN" altLang="en-US" sz="2000" b="0" dirty="0" smtClean="0">
                <a:ea typeface="微软雅黑" pitchFamily="34" charset="-122"/>
              </a:rPr>
              <a:t>６</a:t>
            </a:r>
            <a:r>
              <a:rPr lang="zh-CN" altLang="zh-CN" sz="2000" b="0" dirty="0" smtClean="0">
                <a:ea typeface="微软雅黑" pitchFamily="34" charset="-122"/>
              </a:rPr>
              <a:t>）声誉</a:t>
            </a:r>
            <a:r>
              <a:rPr lang="zh-CN" altLang="en-US" sz="2000" b="0" dirty="0">
                <a:ea typeface="微软雅黑" pitchFamily="34" charset="-122"/>
              </a:rPr>
              <a:t>与</a:t>
            </a:r>
            <a:r>
              <a:rPr lang="zh-CN" altLang="zh-CN" sz="2000" b="0" dirty="0" smtClean="0">
                <a:ea typeface="微软雅黑" pitchFamily="34" charset="-122"/>
              </a:rPr>
              <a:t>影响力</a:t>
            </a:r>
            <a:r>
              <a:rPr lang="zh-CN" altLang="zh-CN" sz="2000" b="0" dirty="0">
                <a:ea typeface="微软雅黑" pitchFamily="34" charset="-122"/>
              </a:rPr>
              <a:t>建设</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xit" presetSubtype="4" fill="hold" grpId="0" nodeType="withEffect">
                                  <p:stCondLst>
                                    <p:cond delay="0"/>
                                  </p:stCondLst>
                                  <p:childTnLst>
                                    <p:animEffect transition="out" filter="wipe(down)">
                                      <p:cBhvr>
                                        <p:cTn id="9" dur="500"/>
                                        <p:tgtEl>
                                          <p:spTgt spid="8"/>
                                        </p:tgtEl>
                                      </p:cBhvr>
                                    </p:animEffect>
                                    <p:set>
                                      <p:cBhvr>
                                        <p:cTn id="10"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1"/>
          <p:cNvSpPr>
            <a:spLocks noGrp="1"/>
          </p:cNvSpPr>
          <p:nvPr>
            <p:ph type="title"/>
          </p:nvPr>
        </p:nvSpPr>
        <p:spPr/>
        <p:txBody>
          <a:bodyPr/>
          <a:lstStyle/>
          <a:p>
            <a:pPr>
              <a:defRPr/>
            </a:pPr>
            <a:r>
              <a:rPr lang="zh-CN" altLang="en-US" smtClean="0">
                <a:latin typeface="Times New Roman" pitchFamily="18" charset="0"/>
                <a:ea typeface="微软雅黑" pitchFamily="34" charset="-122"/>
                <a:cs typeface="Times New Roman" pitchFamily="18" charset="0"/>
              </a:rPr>
              <a:t>战略规划的功能</a:t>
            </a:r>
          </a:p>
        </p:txBody>
      </p:sp>
      <p:sp>
        <p:nvSpPr>
          <p:cNvPr id="27650" name="内容占位符 2"/>
          <p:cNvSpPr>
            <a:spLocks noGrp="1"/>
          </p:cNvSpPr>
          <p:nvPr>
            <p:ph idx="1"/>
          </p:nvPr>
        </p:nvSpPr>
        <p:spPr>
          <a:xfrm>
            <a:off x="541338" y="1628775"/>
            <a:ext cx="8145462" cy="4800621"/>
          </a:xfrm>
        </p:spPr>
        <p:txBody>
          <a:bodyPr/>
          <a:lstStyle/>
          <a:p>
            <a:pPr>
              <a:lnSpc>
                <a:spcPts val="3000"/>
              </a:lnSpc>
              <a:spcBef>
                <a:spcPts val="1200"/>
              </a:spcBef>
              <a:spcAft>
                <a:spcPts val="600"/>
              </a:spcAft>
            </a:pPr>
            <a:r>
              <a:rPr lang="zh-CN" altLang="en-US" sz="2800" dirty="0" smtClean="0">
                <a:latin typeface="Times New Roman" pitchFamily="18" charset="0"/>
                <a:ea typeface="微软雅黑" pitchFamily="34" charset="-122"/>
                <a:cs typeface="Times New Roman" pitchFamily="18" charset="0"/>
              </a:rPr>
              <a:t>战略规划工作的作用：</a:t>
            </a:r>
            <a:endParaRPr lang="en-US" altLang="zh-CN" sz="2800" dirty="0" smtClean="0">
              <a:latin typeface="Times New Roman" pitchFamily="18" charset="0"/>
              <a:ea typeface="微软雅黑" pitchFamily="34" charset="-122"/>
              <a:cs typeface="Times New Roman" pitchFamily="18" charset="0"/>
            </a:endParaRPr>
          </a:p>
          <a:p>
            <a:pPr lvl="1">
              <a:lnSpc>
                <a:spcPts val="3000"/>
              </a:lnSpc>
              <a:spcBef>
                <a:spcPts val="1200"/>
              </a:spcBef>
              <a:spcAft>
                <a:spcPts val="600"/>
              </a:spcAft>
            </a:pPr>
            <a:r>
              <a:rPr lang="zh-CN" altLang="en-US" sz="2400" dirty="0" smtClean="0">
                <a:solidFill>
                  <a:srgbClr val="FF0000"/>
                </a:solidFill>
                <a:latin typeface="Times New Roman" pitchFamily="18" charset="0"/>
                <a:ea typeface="微软雅黑" pitchFamily="34" charset="-122"/>
                <a:cs typeface="Times New Roman" pitchFamily="18" charset="0"/>
              </a:rPr>
              <a:t>引领作用。</a:t>
            </a:r>
            <a:r>
              <a:rPr lang="zh-CN" altLang="en-US" sz="2400" dirty="0" smtClean="0">
                <a:solidFill>
                  <a:schemeClr val="tx1"/>
                </a:solidFill>
                <a:latin typeface="Times New Roman" pitchFamily="18" charset="0"/>
                <a:ea typeface="微软雅黑" pitchFamily="34" charset="-122"/>
                <a:cs typeface="Times New Roman" pitchFamily="18" charset="0"/>
              </a:rPr>
              <a:t>确定恰当的战略定位，发挥和保持战略优势，确保学校长期稳健发展；</a:t>
            </a:r>
            <a:endParaRPr lang="en-US" altLang="zh-CN" sz="2400" dirty="0" smtClean="0">
              <a:solidFill>
                <a:schemeClr val="tx1"/>
              </a:solidFill>
              <a:latin typeface="Times New Roman" pitchFamily="18" charset="0"/>
              <a:ea typeface="微软雅黑" pitchFamily="34" charset="-122"/>
              <a:cs typeface="Times New Roman" pitchFamily="18" charset="0"/>
            </a:endParaRPr>
          </a:p>
          <a:p>
            <a:pPr lvl="1">
              <a:lnSpc>
                <a:spcPts val="3000"/>
              </a:lnSpc>
              <a:spcBef>
                <a:spcPts val="1200"/>
              </a:spcBef>
              <a:spcAft>
                <a:spcPts val="600"/>
              </a:spcAft>
            </a:pPr>
            <a:r>
              <a:rPr lang="zh-CN" altLang="en-US" sz="2400" dirty="0" smtClean="0">
                <a:solidFill>
                  <a:srgbClr val="FF0000"/>
                </a:solidFill>
                <a:latin typeface="Times New Roman" pitchFamily="18" charset="0"/>
                <a:ea typeface="微软雅黑" pitchFamily="34" charset="-122"/>
                <a:cs typeface="Times New Roman" pitchFamily="18" charset="0"/>
              </a:rPr>
              <a:t>规范作用。</a:t>
            </a:r>
            <a:r>
              <a:rPr lang="zh-CN" altLang="en-US" sz="2400" dirty="0" smtClean="0">
                <a:solidFill>
                  <a:schemeClr val="tx1"/>
                </a:solidFill>
                <a:latin typeface="Times New Roman" pitchFamily="18" charset="0"/>
                <a:ea typeface="微软雅黑" pitchFamily="34" charset="-122"/>
                <a:cs typeface="Times New Roman" pitchFamily="18" charset="0"/>
              </a:rPr>
              <a:t>更加清晰地了解自身的优势和劣势，约束办学行为，有所为有所不为；</a:t>
            </a:r>
            <a:endParaRPr lang="en-US" altLang="zh-CN" sz="2400" dirty="0" smtClean="0">
              <a:solidFill>
                <a:schemeClr val="tx1"/>
              </a:solidFill>
              <a:latin typeface="Times New Roman" pitchFamily="18" charset="0"/>
              <a:ea typeface="微软雅黑" pitchFamily="34" charset="-122"/>
              <a:cs typeface="Times New Roman" pitchFamily="18" charset="0"/>
            </a:endParaRPr>
          </a:p>
          <a:p>
            <a:pPr lvl="1">
              <a:lnSpc>
                <a:spcPts val="3000"/>
              </a:lnSpc>
              <a:spcBef>
                <a:spcPts val="1200"/>
              </a:spcBef>
              <a:spcAft>
                <a:spcPts val="600"/>
              </a:spcAft>
            </a:pPr>
            <a:r>
              <a:rPr lang="zh-CN" altLang="en-US" sz="2400" dirty="0" smtClean="0">
                <a:solidFill>
                  <a:srgbClr val="FF0000"/>
                </a:solidFill>
                <a:latin typeface="Times New Roman" pitchFamily="18" charset="0"/>
                <a:ea typeface="微软雅黑" pitchFamily="34" charset="-122"/>
                <a:cs typeface="Times New Roman" pitchFamily="18" charset="0"/>
              </a:rPr>
              <a:t>凝聚作用。</a:t>
            </a:r>
            <a:r>
              <a:rPr lang="zh-CN" altLang="en-US" sz="2400" dirty="0" smtClean="0">
                <a:solidFill>
                  <a:schemeClr val="tx1"/>
                </a:solidFill>
                <a:latin typeface="Times New Roman" pitchFamily="18" charset="0"/>
                <a:ea typeface="微软雅黑" pitchFamily="34" charset="-122"/>
                <a:cs typeface="Times New Roman" pitchFamily="18" charset="0"/>
              </a:rPr>
              <a:t>描绘学校未来发展愿景，使学校的未来发展与师生员工个人的未来发展相关联，形成高度认同的凝聚力；</a:t>
            </a:r>
            <a:endParaRPr lang="en-US" altLang="zh-CN" sz="2400" dirty="0" smtClean="0">
              <a:solidFill>
                <a:schemeClr val="tx1"/>
              </a:solidFill>
              <a:latin typeface="Times New Roman" pitchFamily="18" charset="0"/>
              <a:ea typeface="微软雅黑" pitchFamily="34" charset="-122"/>
              <a:cs typeface="Times New Roman" pitchFamily="18" charset="0"/>
            </a:endParaRPr>
          </a:p>
          <a:p>
            <a:pPr lvl="1">
              <a:lnSpc>
                <a:spcPts val="3000"/>
              </a:lnSpc>
              <a:spcBef>
                <a:spcPts val="1200"/>
              </a:spcBef>
              <a:spcAft>
                <a:spcPts val="600"/>
              </a:spcAft>
            </a:pPr>
            <a:r>
              <a:rPr lang="zh-CN" altLang="en-US" sz="2400" dirty="0" smtClean="0">
                <a:solidFill>
                  <a:srgbClr val="FF0000"/>
                </a:solidFill>
                <a:latin typeface="Times New Roman" pitchFamily="18" charset="0"/>
                <a:ea typeface="微软雅黑" pitchFamily="34" charset="-122"/>
                <a:cs typeface="Times New Roman" pitchFamily="18" charset="0"/>
              </a:rPr>
              <a:t>动员作用。</a:t>
            </a:r>
            <a:r>
              <a:rPr lang="zh-CN" altLang="en-US" sz="2400" dirty="0" smtClean="0">
                <a:latin typeface="Times New Roman" pitchFamily="18" charset="0"/>
                <a:ea typeface="微软雅黑" pitchFamily="34" charset="-122"/>
                <a:cs typeface="Times New Roman" pitchFamily="18" charset="0"/>
              </a:rPr>
              <a:t>明</a:t>
            </a:r>
            <a:r>
              <a:rPr lang="zh-CN" altLang="en-US" sz="2400" dirty="0" smtClean="0">
                <a:solidFill>
                  <a:schemeClr val="tx1"/>
                </a:solidFill>
                <a:latin typeface="Times New Roman" pitchFamily="18" charset="0"/>
                <a:ea typeface="微软雅黑" pitchFamily="34" charset="-122"/>
                <a:cs typeface="Times New Roman" pitchFamily="18" charset="0"/>
              </a:rPr>
              <a:t>确学校发展的目标与方向，有效调配资源，心往一处想，劲往一处使。</a:t>
            </a:r>
          </a:p>
          <a:p>
            <a:pPr>
              <a:lnSpc>
                <a:spcPts val="3000"/>
              </a:lnSpc>
              <a:spcBef>
                <a:spcPts val="1200"/>
              </a:spcBef>
              <a:spcAft>
                <a:spcPts val="600"/>
              </a:spcAft>
            </a:pPr>
            <a:endParaRPr lang="zh-CN" altLang="en-US" dirty="0" smtClean="0">
              <a:latin typeface="Times New Roman" pitchFamily="18" charset="0"/>
              <a:ea typeface="微软雅黑" pitchFamily="34" charset="-122"/>
              <a:cs typeface="Times New Roman" pitchFamily="18"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bwMode="auto">
          <a:xfrm>
            <a:off x="0" y="188913"/>
            <a:ext cx="9144000" cy="688975"/>
          </a:xfrm>
          <a:prstGeom prst="rect">
            <a:avLst/>
          </a:prstGeom>
          <a:noFill/>
          <a:ln>
            <a:miter lim="800000"/>
          </a:ln>
        </p:spPr>
        <p:txBody>
          <a:bodyPr/>
          <a:lstStyle/>
          <a:p>
            <a:r>
              <a:rPr lang="zh-CN" altLang="en-US" dirty="0" smtClean="0">
                <a:latin typeface="Times New Roman" pitchFamily="18" charset="0"/>
                <a:ea typeface="微软雅黑" pitchFamily="34" charset="-122"/>
                <a:cs typeface="Times New Roman" pitchFamily="18" charset="0"/>
              </a:rPr>
              <a:t>汇报内容</a:t>
            </a:r>
          </a:p>
        </p:txBody>
      </p:sp>
      <p:grpSp>
        <p:nvGrpSpPr>
          <p:cNvPr id="19" name="组合 18"/>
          <p:cNvGrpSpPr/>
          <p:nvPr/>
        </p:nvGrpSpPr>
        <p:grpSpPr>
          <a:xfrm>
            <a:off x="1980382" y="1736179"/>
            <a:ext cx="5399930" cy="612701"/>
            <a:chOff x="647564" y="1722512"/>
            <a:chExt cx="6445386" cy="612701"/>
          </a:xfrm>
        </p:grpSpPr>
        <p:grpSp>
          <p:nvGrpSpPr>
            <p:cNvPr id="4101" name="Group 92"/>
            <p:cNvGrpSpPr/>
            <p:nvPr/>
          </p:nvGrpSpPr>
          <p:grpSpPr bwMode="auto">
            <a:xfrm>
              <a:off x="682907" y="1755775"/>
              <a:ext cx="6410043" cy="579438"/>
              <a:chOff x="589" y="1247"/>
              <a:chExt cx="3971" cy="371"/>
            </a:xfrm>
          </p:grpSpPr>
          <p:sp>
            <p:nvSpPr>
              <p:cNvPr id="4102" name="Line 93"/>
              <p:cNvSpPr>
                <a:spLocks noChangeShapeType="1"/>
              </p:cNvSpPr>
              <p:nvPr/>
            </p:nvSpPr>
            <p:spPr bwMode="gray">
              <a:xfrm>
                <a:off x="589" y="1604"/>
                <a:ext cx="3971" cy="14"/>
              </a:xfrm>
              <a:prstGeom prst="line">
                <a:avLst/>
              </a:prstGeom>
              <a:noFill/>
              <a:ln w="25400">
                <a:solidFill>
                  <a:srgbClr val="C0C0C0"/>
                </a:solidFill>
                <a:prstDash val="sysDot"/>
                <a:round/>
                <a:tailEnd type="oval" w="med" len="med"/>
              </a:ln>
            </p:spPr>
            <p:txBody>
              <a:bodyPr wrap="none" anchor="ctr"/>
              <a:lstStyle/>
              <a:p>
                <a:endParaRPr lang="zh-CN" altLang="en-US">
                  <a:ea typeface="微软雅黑" pitchFamily="34" charset="-122"/>
                  <a:cs typeface="Times New Roman" pitchFamily="18" charset="0"/>
                </a:endParaRPr>
              </a:p>
            </p:txBody>
          </p:sp>
          <p:sp>
            <p:nvSpPr>
              <p:cNvPr id="4104" name="Text Box 95"/>
              <p:cNvSpPr txBox="1">
                <a:spLocks noChangeArrowheads="1"/>
              </p:cNvSpPr>
              <p:nvPr/>
            </p:nvSpPr>
            <p:spPr bwMode="gray">
              <a:xfrm>
                <a:off x="1872" y="1247"/>
                <a:ext cx="2688" cy="312"/>
              </a:xfrm>
              <a:prstGeom prst="rect">
                <a:avLst/>
              </a:prstGeom>
              <a:noFill/>
              <a:ln w="9525" algn="ctr">
                <a:noFill/>
                <a:miter lim="800000"/>
              </a:ln>
            </p:spPr>
            <p:txBody>
              <a:bodyPr wrap="square" tIns="10800" anchor="ctr">
                <a:spAutoFit/>
              </a:bodyPr>
              <a:lstStyle/>
              <a:p>
                <a:pPr algn="ctr" eaLnBrk="0" hangingPunct="0"/>
                <a:r>
                  <a:rPr lang="zh-CN" altLang="en-US" sz="2800" dirty="0">
                    <a:solidFill>
                      <a:srgbClr val="C00000"/>
                    </a:solidFill>
                    <a:ea typeface="微软雅黑" pitchFamily="34" charset="-122"/>
                    <a:cs typeface="Times New Roman" pitchFamily="18" charset="0"/>
                  </a:rPr>
                  <a:t> </a:t>
                </a:r>
                <a:r>
                  <a:rPr lang="zh-CN" altLang="en-US" sz="2800" dirty="0">
                    <a:solidFill>
                      <a:schemeClr val="tx1"/>
                    </a:solidFill>
                    <a:ea typeface="微软雅黑" pitchFamily="34" charset="-122"/>
                    <a:cs typeface="Times New Roman" pitchFamily="18" charset="0"/>
                  </a:rPr>
                  <a:t>何为</a:t>
                </a:r>
                <a:r>
                  <a:rPr lang="zh-CN" altLang="en-US" sz="2800" dirty="0" smtClean="0">
                    <a:solidFill>
                      <a:schemeClr val="tx1"/>
                    </a:solidFill>
                    <a:ea typeface="微软雅黑" pitchFamily="34" charset="-122"/>
                    <a:cs typeface="Times New Roman" pitchFamily="18" charset="0"/>
                  </a:rPr>
                  <a:t>规划</a:t>
                </a:r>
                <a:endParaRPr lang="zh-CN" altLang="en-US" sz="2800" dirty="0">
                  <a:solidFill>
                    <a:schemeClr val="tx1"/>
                  </a:solidFill>
                  <a:ea typeface="微软雅黑" pitchFamily="34" charset="-122"/>
                  <a:cs typeface="Times New Roman" pitchFamily="18" charset="0"/>
                </a:endParaRPr>
              </a:p>
            </p:txBody>
          </p:sp>
        </p:grpSp>
        <p:sp>
          <p:nvSpPr>
            <p:cNvPr id="18" name="圆角矩形 17"/>
            <p:cNvSpPr/>
            <p:nvPr/>
          </p:nvSpPr>
          <p:spPr bwMode="auto">
            <a:xfrm>
              <a:off x="647564" y="1722512"/>
              <a:ext cx="2102532" cy="554360"/>
            </a:xfrm>
            <a:prstGeom prst="roundRect">
              <a:avLst/>
            </a:prstGeom>
            <a:solidFill>
              <a:schemeClr val="accent2"/>
            </a:solidFill>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vert="horz" wrap="square" lIns="91440" tIns="54000" rIns="91440" bIns="45720" numCol="1" rtlCol="0" anchor="ctr" anchorCtr="1" compatLnSpc="1"/>
            <a:lstStyle/>
            <a:p>
              <a:pPr marL="0" marR="0" indent="0" algn="l" defTabSz="914400" rtl="0" eaLnBrk="1" fontAlgn="base" latinLnBrk="0" hangingPunct="1">
                <a:spcBef>
                  <a:spcPct val="0"/>
                </a:spcBef>
                <a:spcAft>
                  <a:spcPct val="0"/>
                </a:spcAft>
                <a:buClrTx/>
                <a:buSzTx/>
                <a:buFontTx/>
                <a:buNone/>
              </a:pPr>
              <a:r>
                <a:rPr kumimoji="0" lang="zh-CN" altLang="en-US" sz="2800" b="1" i="0" u="none" strike="noStrike" cap="none" normalizeH="0" baseline="0" dirty="0" smtClean="0">
                  <a:ln>
                    <a:noFill/>
                  </a:ln>
                  <a:solidFill>
                    <a:schemeClr val="bg1"/>
                  </a:solidFill>
                  <a:effectLst/>
                  <a:latin typeface="微软雅黑" pitchFamily="34" charset="-122"/>
                  <a:ea typeface="微软雅黑" pitchFamily="34" charset="-122"/>
                </a:rPr>
                <a:t>第一部分</a:t>
              </a:r>
            </a:p>
          </p:txBody>
        </p:sp>
      </p:grpSp>
      <p:grpSp>
        <p:nvGrpSpPr>
          <p:cNvPr id="20" name="组合 19"/>
          <p:cNvGrpSpPr/>
          <p:nvPr/>
        </p:nvGrpSpPr>
        <p:grpSpPr>
          <a:xfrm>
            <a:off x="1980382" y="2756503"/>
            <a:ext cx="5399930" cy="612701"/>
            <a:chOff x="647564" y="1722512"/>
            <a:chExt cx="6445386" cy="612701"/>
          </a:xfrm>
        </p:grpSpPr>
        <p:grpSp>
          <p:nvGrpSpPr>
            <p:cNvPr id="21" name="Group 92"/>
            <p:cNvGrpSpPr/>
            <p:nvPr/>
          </p:nvGrpSpPr>
          <p:grpSpPr bwMode="auto">
            <a:xfrm>
              <a:off x="682907" y="1755775"/>
              <a:ext cx="6410043" cy="579438"/>
              <a:chOff x="589" y="1247"/>
              <a:chExt cx="3971" cy="371"/>
            </a:xfrm>
          </p:grpSpPr>
          <p:sp>
            <p:nvSpPr>
              <p:cNvPr id="23" name="Line 93"/>
              <p:cNvSpPr>
                <a:spLocks noChangeShapeType="1"/>
              </p:cNvSpPr>
              <p:nvPr/>
            </p:nvSpPr>
            <p:spPr bwMode="gray">
              <a:xfrm>
                <a:off x="589" y="1604"/>
                <a:ext cx="3971" cy="14"/>
              </a:xfrm>
              <a:prstGeom prst="line">
                <a:avLst/>
              </a:prstGeom>
              <a:noFill/>
              <a:ln w="25400">
                <a:solidFill>
                  <a:srgbClr val="C0C0C0"/>
                </a:solidFill>
                <a:prstDash val="sysDot"/>
                <a:round/>
                <a:tailEnd type="oval" w="med" len="med"/>
              </a:ln>
            </p:spPr>
            <p:txBody>
              <a:bodyPr wrap="none" anchor="ctr"/>
              <a:lstStyle/>
              <a:p>
                <a:endParaRPr lang="zh-CN" altLang="en-US">
                  <a:ea typeface="微软雅黑" pitchFamily="34" charset="-122"/>
                  <a:cs typeface="Times New Roman" pitchFamily="18" charset="0"/>
                </a:endParaRPr>
              </a:p>
            </p:txBody>
          </p:sp>
          <p:sp>
            <p:nvSpPr>
              <p:cNvPr id="24" name="Text Box 95"/>
              <p:cNvSpPr txBox="1">
                <a:spLocks noChangeArrowheads="1"/>
              </p:cNvSpPr>
              <p:nvPr/>
            </p:nvSpPr>
            <p:spPr bwMode="gray">
              <a:xfrm>
                <a:off x="1872" y="1247"/>
                <a:ext cx="2688" cy="312"/>
              </a:xfrm>
              <a:prstGeom prst="rect">
                <a:avLst/>
              </a:prstGeom>
              <a:noFill/>
              <a:ln w="9525" algn="ctr">
                <a:noFill/>
                <a:miter lim="800000"/>
              </a:ln>
            </p:spPr>
            <p:txBody>
              <a:bodyPr wrap="square" tIns="10800" anchor="ctr">
                <a:spAutoFit/>
              </a:bodyPr>
              <a:lstStyle/>
              <a:p>
                <a:pPr algn="ctr" eaLnBrk="0" hangingPunct="0"/>
                <a:r>
                  <a:rPr lang="zh-CN" altLang="en-US" sz="2800" dirty="0" smtClean="0">
                    <a:solidFill>
                      <a:schemeClr val="tx1"/>
                    </a:solidFill>
                    <a:ea typeface="微软雅黑" pitchFamily="34" charset="-122"/>
                    <a:cs typeface="Times New Roman" pitchFamily="18" charset="0"/>
                  </a:rPr>
                  <a:t>战略分析</a:t>
                </a:r>
                <a:endParaRPr lang="zh-CN" altLang="en-US" sz="2800" dirty="0">
                  <a:solidFill>
                    <a:schemeClr val="tx1"/>
                  </a:solidFill>
                  <a:ea typeface="微软雅黑" pitchFamily="34" charset="-122"/>
                  <a:cs typeface="Times New Roman" pitchFamily="18" charset="0"/>
                </a:endParaRPr>
              </a:p>
            </p:txBody>
          </p:sp>
        </p:grpSp>
        <p:sp>
          <p:nvSpPr>
            <p:cNvPr id="22" name="圆角矩形 21"/>
            <p:cNvSpPr/>
            <p:nvPr/>
          </p:nvSpPr>
          <p:spPr bwMode="auto">
            <a:xfrm>
              <a:off x="647564" y="1722512"/>
              <a:ext cx="2102532" cy="554360"/>
            </a:xfrm>
            <a:prstGeom prst="roundRect">
              <a:avLst/>
            </a:prstGeom>
            <a:solidFill>
              <a:schemeClr val="accent2"/>
            </a:solidFill>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vert="horz" wrap="square" lIns="91440" tIns="54000" rIns="91440" bIns="45720" numCol="1" rtlCol="0" anchor="ctr" anchorCtr="1" compatLnSpc="1"/>
            <a:lstStyle/>
            <a:p>
              <a:pPr marL="0" marR="0" indent="0" algn="l" defTabSz="914400" rtl="0" eaLnBrk="1" fontAlgn="base" latinLnBrk="0" hangingPunct="1">
                <a:spcBef>
                  <a:spcPct val="0"/>
                </a:spcBef>
                <a:spcAft>
                  <a:spcPct val="0"/>
                </a:spcAft>
                <a:buClrTx/>
                <a:buSzTx/>
                <a:buFontTx/>
                <a:buNone/>
              </a:pPr>
              <a:r>
                <a:rPr kumimoji="0" lang="zh-CN" altLang="en-US" sz="2800" b="1" i="0" u="none" strike="noStrike" cap="none" normalizeH="0" baseline="0" dirty="0" smtClean="0">
                  <a:ln>
                    <a:noFill/>
                  </a:ln>
                  <a:solidFill>
                    <a:schemeClr val="bg1"/>
                  </a:solidFill>
                  <a:effectLst/>
                  <a:latin typeface="微软雅黑" pitchFamily="34" charset="-122"/>
                  <a:ea typeface="微软雅黑" pitchFamily="34" charset="-122"/>
                </a:rPr>
                <a:t>第二部分</a:t>
              </a:r>
            </a:p>
          </p:txBody>
        </p:sp>
      </p:grpSp>
      <p:grpSp>
        <p:nvGrpSpPr>
          <p:cNvPr id="25" name="组合 24"/>
          <p:cNvGrpSpPr/>
          <p:nvPr/>
        </p:nvGrpSpPr>
        <p:grpSpPr>
          <a:xfrm>
            <a:off x="1980382" y="3776827"/>
            <a:ext cx="5399930" cy="612701"/>
            <a:chOff x="647564" y="1722512"/>
            <a:chExt cx="6445386" cy="612701"/>
          </a:xfrm>
        </p:grpSpPr>
        <p:grpSp>
          <p:nvGrpSpPr>
            <p:cNvPr id="26" name="Group 92"/>
            <p:cNvGrpSpPr/>
            <p:nvPr/>
          </p:nvGrpSpPr>
          <p:grpSpPr bwMode="auto">
            <a:xfrm>
              <a:off x="682907" y="1755775"/>
              <a:ext cx="6410043" cy="579438"/>
              <a:chOff x="589" y="1247"/>
              <a:chExt cx="3971" cy="371"/>
            </a:xfrm>
          </p:grpSpPr>
          <p:sp>
            <p:nvSpPr>
              <p:cNvPr id="28" name="Line 93"/>
              <p:cNvSpPr>
                <a:spLocks noChangeShapeType="1"/>
              </p:cNvSpPr>
              <p:nvPr/>
            </p:nvSpPr>
            <p:spPr bwMode="gray">
              <a:xfrm>
                <a:off x="589" y="1604"/>
                <a:ext cx="3971" cy="14"/>
              </a:xfrm>
              <a:prstGeom prst="line">
                <a:avLst/>
              </a:prstGeom>
              <a:noFill/>
              <a:ln w="25400">
                <a:solidFill>
                  <a:srgbClr val="C0C0C0"/>
                </a:solidFill>
                <a:prstDash val="sysDot"/>
                <a:round/>
                <a:tailEnd type="oval" w="med" len="med"/>
              </a:ln>
            </p:spPr>
            <p:txBody>
              <a:bodyPr wrap="none" anchor="ctr"/>
              <a:lstStyle/>
              <a:p>
                <a:endParaRPr lang="zh-CN" altLang="en-US">
                  <a:ea typeface="微软雅黑" pitchFamily="34" charset="-122"/>
                  <a:cs typeface="Times New Roman" pitchFamily="18" charset="0"/>
                </a:endParaRPr>
              </a:p>
            </p:txBody>
          </p:sp>
          <p:sp>
            <p:nvSpPr>
              <p:cNvPr id="29" name="Text Box 95"/>
              <p:cNvSpPr txBox="1">
                <a:spLocks noChangeArrowheads="1"/>
              </p:cNvSpPr>
              <p:nvPr/>
            </p:nvSpPr>
            <p:spPr bwMode="gray">
              <a:xfrm>
                <a:off x="1872" y="1247"/>
                <a:ext cx="2688" cy="312"/>
              </a:xfrm>
              <a:prstGeom prst="rect">
                <a:avLst/>
              </a:prstGeom>
              <a:noFill/>
              <a:ln w="9525" algn="ctr">
                <a:noFill/>
                <a:miter lim="800000"/>
              </a:ln>
            </p:spPr>
            <p:txBody>
              <a:bodyPr wrap="square" tIns="10800" anchor="ctr">
                <a:spAutoFit/>
              </a:bodyPr>
              <a:lstStyle/>
              <a:p>
                <a:pPr algn="ctr" eaLnBrk="0" hangingPunct="0"/>
                <a:r>
                  <a:rPr lang="zh-CN" altLang="en-US" sz="2800" dirty="0">
                    <a:solidFill>
                      <a:schemeClr val="tx1"/>
                    </a:solidFill>
                    <a:ea typeface="微软雅黑" pitchFamily="34" charset="-122"/>
                    <a:cs typeface="Times New Roman" pitchFamily="18" charset="0"/>
                  </a:rPr>
                  <a:t> </a:t>
                </a:r>
                <a:r>
                  <a:rPr lang="zh-CN" altLang="en-US" sz="2800" dirty="0" smtClean="0">
                    <a:solidFill>
                      <a:schemeClr val="tx1"/>
                    </a:solidFill>
                    <a:ea typeface="微软雅黑" pitchFamily="34" charset="-122"/>
                    <a:cs typeface="Times New Roman" pitchFamily="18" charset="0"/>
                  </a:rPr>
                  <a:t>规划编撰</a:t>
                </a:r>
                <a:endParaRPr lang="zh-CN" altLang="en-US" sz="2800" dirty="0">
                  <a:solidFill>
                    <a:schemeClr val="tx1"/>
                  </a:solidFill>
                  <a:ea typeface="微软雅黑" pitchFamily="34" charset="-122"/>
                  <a:cs typeface="Times New Roman" pitchFamily="18" charset="0"/>
                </a:endParaRPr>
              </a:p>
            </p:txBody>
          </p:sp>
        </p:grpSp>
        <p:sp>
          <p:nvSpPr>
            <p:cNvPr id="27" name="圆角矩形 26"/>
            <p:cNvSpPr/>
            <p:nvPr/>
          </p:nvSpPr>
          <p:spPr bwMode="auto">
            <a:xfrm>
              <a:off x="647564" y="1722512"/>
              <a:ext cx="2102532" cy="554360"/>
            </a:xfrm>
            <a:prstGeom prst="roundRect">
              <a:avLst/>
            </a:prstGeom>
            <a:solidFill>
              <a:schemeClr val="accent2"/>
            </a:solidFill>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vert="horz" wrap="square" lIns="91440" tIns="54000" rIns="91440" bIns="45720" numCol="1" rtlCol="0" anchor="ctr" anchorCtr="1" compatLnSpc="1"/>
            <a:lstStyle/>
            <a:p>
              <a:pPr marL="0" marR="0" indent="0" algn="l" defTabSz="914400" rtl="0" eaLnBrk="1" fontAlgn="base" latinLnBrk="0" hangingPunct="1">
                <a:spcBef>
                  <a:spcPct val="0"/>
                </a:spcBef>
                <a:spcAft>
                  <a:spcPct val="0"/>
                </a:spcAft>
                <a:buClrTx/>
                <a:buSzTx/>
                <a:buFontTx/>
                <a:buNone/>
              </a:pPr>
              <a:r>
                <a:rPr kumimoji="0" lang="zh-CN" altLang="en-US" sz="2800" b="1" i="0" u="none" strike="noStrike" cap="none" normalizeH="0" baseline="0" dirty="0" smtClean="0">
                  <a:ln>
                    <a:noFill/>
                  </a:ln>
                  <a:solidFill>
                    <a:schemeClr val="bg1"/>
                  </a:solidFill>
                  <a:effectLst/>
                  <a:latin typeface="微软雅黑" pitchFamily="34" charset="-122"/>
                  <a:ea typeface="微软雅黑" pitchFamily="34" charset="-122"/>
                </a:rPr>
                <a:t>第三部分</a:t>
              </a:r>
            </a:p>
          </p:txBody>
        </p:sp>
      </p:grpSp>
      <p:grpSp>
        <p:nvGrpSpPr>
          <p:cNvPr id="30" name="组合 29"/>
          <p:cNvGrpSpPr/>
          <p:nvPr/>
        </p:nvGrpSpPr>
        <p:grpSpPr>
          <a:xfrm>
            <a:off x="1980382" y="4797152"/>
            <a:ext cx="5399930" cy="612701"/>
            <a:chOff x="647564" y="1722512"/>
            <a:chExt cx="6445386" cy="612701"/>
          </a:xfrm>
        </p:grpSpPr>
        <p:grpSp>
          <p:nvGrpSpPr>
            <p:cNvPr id="31" name="Group 92"/>
            <p:cNvGrpSpPr/>
            <p:nvPr/>
          </p:nvGrpSpPr>
          <p:grpSpPr bwMode="auto">
            <a:xfrm>
              <a:off x="682907" y="1755775"/>
              <a:ext cx="6410043" cy="579438"/>
              <a:chOff x="589" y="1247"/>
              <a:chExt cx="3971" cy="371"/>
            </a:xfrm>
          </p:grpSpPr>
          <p:sp>
            <p:nvSpPr>
              <p:cNvPr id="33" name="Line 93"/>
              <p:cNvSpPr>
                <a:spLocks noChangeShapeType="1"/>
              </p:cNvSpPr>
              <p:nvPr/>
            </p:nvSpPr>
            <p:spPr bwMode="gray">
              <a:xfrm>
                <a:off x="589" y="1604"/>
                <a:ext cx="3971" cy="14"/>
              </a:xfrm>
              <a:prstGeom prst="line">
                <a:avLst/>
              </a:prstGeom>
              <a:noFill/>
              <a:ln w="25400">
                <a:solidFill>
                  <a:srgbClr val="C0C0C0"/>
                </a:solidFill>
                <a:prstDash val="sysDot"/>
                <a:round/>
                <a:tailEnd type="oval" w="med" len="med"/>
              </a:ln>
            </p:spPr>
            <p:txBody>
              <a:bodyPr wrap="none" anchor="ctr"/>
              <a:lstStyle/>
              <a:p>
                <a:endParaRPr lang="zh-CN" altLang="en-US">
                  <a:ea typeface="微软雅黑" pitchFamily="34" charset="-122"/>
                  <a:cs typeface="Times New Roman" pitchFamily="18" charset="0"/>
                </a:endParaRPr>
              </a:p>
            </p:txBody>
          </p:sp>
          <p:sp>
            <p:nvSpPr>
              <p:cNvPr id="34" name="Text Box 95"/>
              <p:cNvSpPr txBox="1">
                <a:spLocks noChangeArrowheads="1"/>
              </p:cNvSpPr>
              <p:nvPr/>
            </p:nvSpPr>
            <p:spPr bwMode="gray">
              <a:xfrm>
                <a:off x="1872" y="1247"/>
                <a:ext cx="2688" cy="312"/>
              </a:xfrm>
              <a:prstGeom prst="rect">
                <a:avLst/>
              </a:prstGeom>
              <a:noFill/>
              <a:ln w="9525" algn="ctr">
                <a:noFill/>
                <a:miter lim="800000"/>
              </a:ln>
            </p:spPr>
            <p:txBody>
              <a:bodyPr wrap="square" tIns="10800" anchor="ctr">
                <a:spAutoFit/>
              </a:bodyPr>
              <a:lstStyle/>
              <a:p>
                <a:pPr algn="ctr" eaLnBrk="0" hangingPunct="0"/>
                <a:r>
                  <a:rPr lang="zh-CN" altLang="en-US" sz="2800" dirty="0">
                    <a:solidFill>
                      <a:srgbClr val="C00000"/>
                    </a:solidFill>
                    <a:ea typeface="微软雅黑" pitchFamily="34" charset="-122"/>
                    <a:cs typeface="Times New Roman" pitchFamily="18" charset="0"/>
                  </a:rPr>
                  <a:t> </a:t>
                </a:r>
                <a:r>
                  <a:rPr lang="zh-CN" altLang="en-US" sz="2800" dirty="0" smtClean="0">
                    <a:solidFill>
                      <a:srgbClr val="C00000"/>
                    </a:solidFill>
                    <a:ea typeface="微软雅黑" pitchFamily="34" charset="-122"/>
                    <a:cs typeface="Times New Roman" pitchFamily="18" charset="0"/>
                  </a:rPr>
                  <a:t>规划</a:t>
                </a:r>
                <a:r>
                  <a:rPr lang="zh-CN" altLang="en-US" sz="2800" dirty="0">
                    <a:solidFill>
                      <a:srgbClr val="C00000"/>
                    </a:solidFill>
                    <a:ea typeface="微软雅黑" pitchFamily="34" charset="-122"/>
                    <a:cs typeface="Times New Roman" pitchFamily="18" charset="0"/>
                  </a:rPr>
                  <a:t>实施</a:t>
                </a:r>
              </a:p>
            </p:txBody>
          </p:sp>
        </p:grpSp>
        <p:sp>
          <p:nvSpPr>
            <p:cNvPr id="32" name="圆角矩形 31"/>
            <p:cNvSpPr/>
            <p:nvPr/>
          </p:nvSpPr>
          <p:spPr bwMode="auto">
            <a:xfrm>
              <a:off x="647564" y="1722512"/>
              <a:ext cx="2102532" cy="554360"/>
            </a:xfrm>
            <a:prstGeom prst="roundRect">
              <a:avLst/>
            </a:prstGeom>
            <a:solidFill>
              <a:schemeClr val="accent2"/>
            </a:solidFill>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vert="horz" wrap="square" lIns="91440" tIns="54000" rIns="91440" bIns="45720" numCol="1" rtlCol="0" anchor="ctr" anchorCtr="1" compatLnSpc="1"/>
            <a:lstStyle/>
            <a:p>
              <a:pPr marL="0" marR="0" indent="0" algn="l" defTabSz="914400" rtl="0" eaLnBrk="1" fontAlgn="base" latinLnBrk="0" hangingPunct="1">
                <a:spcBef>
                  <a:spcPct val="0"/>
                </a:spcBef>
                <a:spcAft>
                  <a:spcPct val="0"/>
                </a:spcAft>
                <a:buClrTx/>
                <a:buSzTx/>
                <a:buFontTx/>
                <a:buNone/>
              </a:pPr>
              <a:r>
                <a:rPr kumimoji="0" lang="zh-CN" altLang="en-US" sz="2800" b="1" i="0" u="none" strike="noStrike" cap="none" normalizeH="0" baseline="0" dirty="0" smtClean="0">
                  <a:ln>
                    <a:noFill/>
                  </a:ln>
                  <a:solidFill>
                    <a:schemeClr val="bg1"/>
                  </a:solidFill>
                  <a:effectLst/>
                  <a:latin typeface="微软雅黑" pitchFamily="34" charset="-122"/>
                  <a:ea typeface="微软雅黑" pitchFamily="34" charset="-122"/>
                </a:rPr>
                <a:t>第四部分</a:t>
              </a:r>
            </a:p>
          </p:txBody>
        </p:sp>
      </p:gr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图示 1"/>
          <p:cNvGraphicFramePr/>
          <p:nvPr/>
        </p:nvGraphicFramePr>
        <p:xfrm>
          <a:off x="2555776" y="1772816"/>
          <a:ext cx="3984104"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8611" name="Text Box 5"/>
          <p:cNvSpPr txBox="1">
            <a:spLocks noChangeArrowheads="1"/>
          </p:cNvSpPr>
          <p:nvPr/>
        </p:nvSpPr>
        <p:spPr bwMode="black">
          <a:xfrm>
            <a:off x="358775" y="246063"/>
            <a:ext cx="8389938"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6350">
                <a:solidFill>
                  <a:srgbClr val="000000"/>
                </a:solidFill>
                <a:miter lim="800000"/>
                <a:headEnd/>
                <a:tailEnd/>
              </a14:hiddenLine>
            </a:ext>
          </a:extLst>
        </p:spPr>
        <p:txBody>
          <a:bodyPr>
            <a:spAutoFit/>
          </a:bodyPr>
          <a:lstStyle>
            <a:lvl1pPr algn="ctr" eaLnBrk="0" hangingPunct="0">
              <a:defRPr sz="2000" b="1">
                <a:solidFill>
                  <a:srgbClr val="133984"/>
                </a:solidFill>
                <a:latin typeface="Arial" pitchFamily="34" charset="0"/>
                <a:ea typeface="黑体" pitchFamily="49" charset="-122"/>
              </a:defRPr>
            </a:lvl1pPr>
            <a:lvl2pPr marL="742950" indent="-285750" algn="ctr" eaLnBrk="0" hangingPunct="0">
              <a:defRPr sz="2000" b="1">
                <a:solidFill>
                  <a:srgbClr val="133984"/>
                </a:solidFill>
                <a:latin typeface="Arial" pitchFamily="34" charset="0"/>
                <a:ea typeface="黑体" pitchFamily="49" charset="-122"/>
              </a:defRPr>
            </a:lvl2pPr>
            <a:lvl3pPr marL="1143000" indent="-228600" algn="ctr" eaLnBrk="0" hangingPunct="0">
              <a:defRPr sz="2000" b="1">
                <a:solidFill>
                  <a:srgbClr val="133984"/>
                </a:solidFill>
                <a:latin typeface="Arial" pitchFamily="34" charset="0"/>
                <a:ea typeface="黑体" pitchFamily="49" charset="-122"/>
              </a:defRPr>
            </a:lvl3pPr>
            <a:lvl4pPr marL="1600200" indent="-228600" algn="ctr" eaLnBrk="0" hangingPunct="0">
              <a:defRPr sz="2000" b="1">
                <a:solidFill>
                  <a:srgbClr val="133984"/>
                </a:solidFill>
                <a:latin typeface="Arial" pitchFamily="34" charset="0"/>
                <a:ea typeface="黑体" pitchFamily="49" charset="-122"/>
              </a:defRPr>
            </a:lvl4pPr>
            <a:lvl5pPr marL="2057400" indent="-228600" algn="ctr" eaLnBrk="0" hangingPunct="0">
              <a:defRPr sz="2000" b="1">
                <a:solidFill>
                  <a:srgbClr val="133984"/>
                </a:solidFill>
                <a:latin typeface="Arial" pitchFamily="34" charset="0"/>
                <a:ea typeface="黑体" pitchFamily="49" charset="-122"/>
              </a:defRPr>
            </a:lvl5pPr>
            <a:lvl6pPr marL="2514600" indent="-228600" algn="ctr" eaLnBrk="0" fontAlgn="base" hangingPunct="0">
              <a:spcBef>
                <a:spcPct val="0"/>
              </a:spcBef>
              <a:spcAft>
                <a:spcPct val="0"/>
              </a:spcAft>
              <a:defRPr sz="2000" b="1">
                <a:solidFill>
                  <a:srgbClr val="133984"/>
                </a:solidFill>
                <a:latin typeface="Arial" pitchFamily="34" charset="0"/>
                <a:ea typeface="黑体" pitchFamily="49" charset="-122"/>
              </a:defRPr>
            </a:lvl6pPr>
            <a:lvl7pPr marL="2971800" indent="-228600" algn="ctr" eaLnBrk="0" fontAlgn="base" hangingPunct="0">
              <a:spcBef>
                <a:spcPct val="0"/>
              </a:spcBef>
              <a:spcAft>
                <a:spcPct val="0"/>
              </a:spcAft>
              <a:defRPr sz="2000" b="1">
                <a:solidFill>
                  <a:srgbClr val="133984"/>
                </a:solidFill>
                <a:latin typeface="Arial" pitchFamily="34" charset="0"/>
                <a:ea typeface="黑体" pitchFamily="49" charset="-122"/>
              </a:defRPr>
            </a:lvl7pPr>
            <a:lvl8pPr marL="3429000" indent="-228600" algn="ctr" eaLnBrk="0" fontAlgn="base" hangingPunct="0">
              <a:spcBef>
                <a:spcPct val="0"/>
              </a:spcBef>
              <a:spcAft>
                <a:spcPct val="0"/>
              </a:spcAft>
              <a:defRPr sz="2000" b="1">
                <a:solidFill>
                  <a:srgbClr val="133984"/>
                </a:solidFill>
                <a:latin typeface="Arial" pitchFamily="34" charset="0"/>
                <a:ea typeface="黑体" pitchFamily="49" charset="-122"/>
              </a:defRPr>
            </a:lvl8pPr>
            <a:lvl9pPr marL="3886200" indent="-228600" algn="ctr" eaLnBrk="0" fontAlgn="base" hangingPunct="0">
              <a:spcBef>
                <a:spcPct val="0"/>
              </a:spcBef>
              <a:spcAft>
                <a:spcPct val="0"/>
              </a:spcAft>
              <a:defRPr sz="2000" b="1">
                <a:solidFill>
                  <a:srgbClr val="133984"/>
                </a:solidFill>
                <a:latin typeface="Arial" pitchFamily="34" charset="0"/>
                <a:ea typeface="黑体" pitchFamily="49" charset="-122"/>
              </a:defRPr>
            </a:lvl9pPr>
          </a:lstStyle>
          <a:p>
            <a:pPr eaLnBrk="1" hangingPunct="1">
              <a:spcBef>
                <a:spcPct val="50000"/>
              </a:spcBef>
            </a:pPr>
            <a:r>
              <a:rPr lang="zh-CN" altLang="en-US" sz="2800" dirty="0" smtClean="0">
                <a:solidFill>
                  <a:schemeClr val="accent2"/>
                </a:solidFill>
                <a:latin typeface="微软雅黑" pitchFamily="34" charset="-122"/>
                <a:ea typeface="微软雅黑" pitchFamily="34" charset="-122"/>
              </a:rPr>
              <a:t>　　　　　　　　　　战</a:t>
            </a:r>
            <a:r>
              <a:rPr lang="zh-CN" altLang="en-US" sz="2800" dirty="0">
                <a:solidFill>
                  <a:schemeClr val="accent2"/>
                </a:solidFill>
                <a:latin typeface="微软雅黑" pitchFamily="34" charset="-122"/>
                <a:ea typeface="微软雅黑" pitchFamily="34" charset="-122"/>
              </a:rPr>
              <a:t>略规划成功的八大要素</a:t>
            </a:r>
          </a:p>
        </p:txBody>
      </p:sp>
      <p:sp>
        <p:nvSpPr>
          <p:cNvPr id="4" name="文本框 3"/>
          <p:cNvSpPr txBox="1"/>
          <p:nvPr/>
        </p:nvSpPr>
        <p:spPr>
          <a:xfrm>
            <a:off x="1691680" y="1124744"/>
            <a:ext cx="5904656" cy="523220"/>
          </a:xfrm>
          <a:prstGeom prst="rect">
            <a:avLst/>
          </a:prstGeom>
          <a:noFill/>
        </p:spPr>
        <p:txBody>
          <a:bodyPr wrap="square" rtlCol="0">
            <a:spAutoFit/>
          </a:bodyPr>
          <a:lstStyle/>
          <a:p>
            <a:r>
              <a:rPr lang="zh-CN" altLang="en-US" sz="2800" dirty="0" smtClean="0">
                <a:solidFill>
                  <a:srgbClr val="C00000"/>
                </a:solidFill>
                <a:latin typeface="微软雅黑" pitchFamily="34" charset="-122"/>
                <a:ea typeface="微软雅黑" pitchFamily="34" charset="-122"/>
              </a:rPr>
              <a:t>写得再完美的规划不如被执行的规划</a:t>
            </a:r>
            <a:endParaRPr lang="zh-CN" altLang="en-US" sz="2800" dirty="0">
              <a:solidFill>
                <a:srgbClr val="C00000"/>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图示 1"/>
          <p:cNvGraphicFramePr/>
          <p:nvPr/>
        </p:nvGraphicFramePr>
        <p:xfrm>
          <a:off x="3005572" y="1124744"/>
          <a:ext cx="3096344"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3906" name="Text Box 5"/>
          <p:cNvSpPr txBox="1">
            <a:spLocks noChangeArrowheads="1"/>
          </p:cNvSpPr>
          <p:nvPr/>
        </p:nvSpPr>
        <p:spPr bwMode="black">
          <a:xfrm>
            <a:off x="358775" y="246063"/>
            <a:ext cx="8389938" cy="519112"/>
          </a:xfrm>
          <a:prstGeom prst="rect">
            <a:avLst/>
          </a:prstGeom>
          <a:noFill/>
          <a:ln w="9525">
            <a:noFill/>
            <a:miter lim="800000"/>
          </a:ln>
        </p:spPr>
        <p:txBody>
          <a:bodyPr>
            <a:spAutoFit/>
          </a:bodyPr>
          <a:lstStyle/>
          <a:p>
            <a:pPr algn="ctr">
              <a:spcBef>
                <a:spcPct val="50000"/>
              </a:spcBef>
            </a:pPr>
            <a:r>
              <a:rPr lang="zh-CN" altLang="en-US" sz="2800" dirty="0" smtClean="0">
                <a:solidFill>
                  <a:schemeClr val="accent2"/>
                </a:solidFill>
                <a:latin typeface="微软雅黑" pitchFamily="34" charset="-122"/>
                <a:ea typeface="微软雅黑" pitchFamily="34" charset="-122"/>
              </a:rPr>
              <a:t>　　　　　　　　　　战</a:t>
            </a:r>
            <a:r>
              <a:rPr lang="zh-CN" altLang="en-US" sz="2800" dirty="0">
                <a:solidFill>
                  <a:schemeClr val="accent2"/>
                </a:solidFill>
                <a:latin typeface="微软雅黑" pitchFamily="34" charset="-122"/>
                <a:ea typeface="微软雅黑" pitchFamily="34" charset="-122"/>
              </a:rPr>
              <a:t>略规划成功</a:t>
            </a:r>
            <a:r>
              <a:rPr lang="zh-CN" altLang="en-US" sz="2800" dirty="0" smtClean="0">
                <a:solidFill>
                  <a:schemeClr val="accent2"/>
                </a:solidFill>
                <a:latin typeface="微软雅黑" pitchFamily="34" charset="-122"/>
                <a:ea typeface="微软雅黑" pitchFamily="34" charset="-122"/>
              </a:rPr>
              <a:t>的评判标准</a:t>
            </a:r>
            <a:endParaRPr lang="zh-CN" altLang="en-US" sz="2800" dirty="0">
              <a:solidFill>
                <a:schemeClr val="accent2"/>
              </a:solidFill>
              <a:latin typeface="微软雅黑" pitchFamily="34" charset="-122"/>
              <a:ea typeface="微软雅黑" pitchFamily="34" charset="-122"/>
            </a:endParaRPr>
          </a:p>
        </p:txBody>
      </p:sp>
      <p:sp>
        <p:nvSpPr>
          <p:cNvPr id="4" name="圆角矩形 3"/>
          <p:cNvSpPr/>
          <p:nvPr/>
        </p:nvSpPr>
        <p:spPr bwMode="auto">
          <a:xfrm>
            <a:off x="971600" y="1196752"/>
            <a:ext cx="1728192" cy="1619877"/>
          </a:xfrm>
          <a:prstGeom prst="roundRect">
            <a:avLst/>
          </a:prstGeom>
          <a:gradFill>
            <a:gsLst>
              <a:gs pos="0">
                <a:srgbClr val="7030A0"/>
              </a:gs>
              <a:gs pos="50000">
                <a:srgbClr val="7030A0"/>
              </a:gs>
              <a:gs pos="100000">
                <a:srgbClr val="7030A0"/>
              </a:gs>
            </a:gsLst>
          </a:gradFill>
          <a:ln>
            <a:noFill/>
            <a:headEnd type="none" w="med" len="med"/>
            <a:tailEnd type="triangle" w="med" len="med"/>
          </a:ln>
        </p:spPr>
        <p:style>
          <a:lnRef idx="1">
            <a:schemeClr val="accent6"/>
          </a:lnRef>
          <a:fillRef idx="3">
            <a:schemeClr val="accent6"/>
          </a:fillRef>
          <a:effectRef idx="2">
            <a:schemeClr val="accent6"/>
          </a:effectRef>
          <a:fontRef idx="minor">
            <a:schemeClr val="lt1"/>
          </a:fontRef>
        </p:style>
        <p:txBody>
          <a:bodyPr vert="horz" wrap="square" lIns="90000" tIns="46800" rIns="90000" bIns="46800" numCol="1" rtlCol="0" anchor="t" anchorCtr="0" compatLnSpc="1">
            <a:spAutoFit/>
          </a:bodyPr>
          <a:lstStyle/>
          <a:p>
            <a:pPr marL="0" marR="0" indent="0" algn="ctr" defTabSz="914400" rtl="0" eaLnBrk="1" fontAlgn="base" latinLnBrk="0" hangingPunct="1">
              <a:spcBef>
                <a:spcPts val="1500"/>
              </a:spcBef>
              <a:spcAft>
                <a:spcPct val="0"/>
              </a:spcAft>
              <a:buClrTx/>
              <a:buSzTx/>
              <a:buFontTx/>
              <a:buNone/>
            </a:pPr>
            <a:endParaRPr lang="en-US" altLang="zh-CN" dirty="0" smtClean="0">
              <a:solidFill>
                <a:schemeClr val="bg1"/>
              </a:solidFill>
              <a:latin typeface="微软雅黑" pitchFamily="34" charset="-122"/>
              <a:ea typeface="微软雅黑" pitchFamily="34" charset="-122"/>
            </a:endParaRPr>
          </a:p>
          <a:p>
            <a:pPr marL="0" marR="0" indent="0" algn="ctr" defTabSz="914400" rtl="0" eaLnBrk="1" fontAlgn="base" latinLnBrk="0" hangingPunct="1">
              <a:spcBef>
                <a:spcPts val="1500"/>
              </a:spcBef>
              <a:spcAft>
                <a:spcPct val="0"/>
              </a:spcAft>
              <a:buClrTx/>
              <a:buSzTx/>
              <a:buFontTx/>
              <a:buNone/>
            </a:pPr>
            <a:r>
              <a:rPr lang="zh-CN" altLang="en-US" sz="2400" dirty="0" smtClean="0">
                <a:solidFill>
                  <a:schemeClr val="bg1"/>
                </a:solidFill>
                <a:latin typeface="微软雅黑" pitchFamily="34" charset="-122"/>
                <a:ea typeface="微软雅黑" pitchFamily="34" charset="-122"/>
              </a:rPr>
              <a:t>规划编制</a:t>
            </a:r>
            <a:endParaRPr lang="en-US" altLang="zh-CN" sz="2400" dirty="0" smtClean="0">
              <a:solidFill>
                <a:schemeClr val="bg1"/>
              </a:solidFill>
              <a:latin typeface="微软雅黑" pitchFamily="34" charset="-122"/>
              <a:ea typeface="微软雅黑" pitchFamily="34" charset="-122"/>
            </a:endParaRPr>
          </a:p>
          <a:p>
            <a:pPr marL="0" marR="0" indent="0" algn="ctr" defTabSz="914400" rtl="0" eaLnBrk="1" fontAlgn="base" latinLnBrk="0" hangingPunct="1">
              <a:spcBef>
                <a:spcPts val="1500"/>
              </a:spcBef>
              <a:spcAft>
                <a:spcPct val="0"/>
              </a:spcAft>
              <a:buClrTx/>
              <a:buSzTx/>
              <a:buFontTx/>
              <a:buNone/>
            </a:pPr>
            <a:endParaRPr kumimoji="0" lang="zh-CN" altLang="en-US"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28" name="圆角矩形 27"/>
          <p:cNvSpPr/>
          <p:nvPr/>
        </p:nvSpPr>
        <p:spPr bwMode="auto">
          <a:xfrm>
            <a:off x="971600" y="2882843"/>
            <a:ext cx="1728192" cy="1194229"/>
          </a:xfrm>
          <a:prstGeom prst="roundRect">
            <a:avLst/>
          </a:prstGeom>
          <a:gradFill>
            <a:gsLst>
              <a:gs pos="0">
                <a:srgbClr val="C00000"/>
              </a:gs>
              <a:gs pos="50000">
                <a:srgbClr val="C00000"/>
              </a:gs>
              <a:gs pos="100000">
                <a:srgbClr val="C00000"/>
              </a:gs>
            </a:gsLst>
          </a:gradFill>
          <a:ln>
            <a:noFill/>
            <a:headEnd type="none" w="med" len="med"/>
            <a:tailEnd type="triangle" w="med" len="med"/>
          </a:ln>
        </p:spPr>
        <p:style>
          <a:lnRef idx="1">
            <a:schemeClr val="accent6"/>
          </a:lnRef>
          <a:fillRef idx="3">
            <a:schemeClr val="accent6"/>
          </a:fillRef>
          <a:effectRef idx="2">
            <a:schemeClr val="accent6"/>
          </a:effectRef>
          <a:fontRef idx="minor">
            <a:schemeClr val="lt1"/>
          </a:fontRef>
        </p:style>
        <p:txBody>
          <a:bodyPr vert="horz" wrap="square" lIns="90000" tIns="46800" rIns="90000" bIns="46800" numCol="1" rtlCol="0" anchor="t" anchorCtr="0" compatLnSpc="1">
            <a:spAutoFit/>
          </a:bodyPr>
          <a:lstStyle/>
          <a:p>
            <a:pPr marL="0" marR="0" indent="0" algn="ctr" defTabSz="914400" rtl="0" eaLnBrk="1" fontAlgn="base" latinLnBrk="0" hangingPunct="1">
              <a:spcBef>
                <a:spcPct val="0"/>
              </a:spcBef>
              <a:spcAft>
                <a:spcPct val="0"/>
              </a:spcAft>
              <a:buClrTx/>
              <a:buSzTx/>
              <a:buFontTx/>
              <a:buNone/>
            </a:pPr>
            <a:endParaRPr lang="en-US" altLang="zh-CN" dirty="0" smtClean="0">
              <a:solidFill>
                <a:schemeClr val="bg1"/>
              </a:solidFill>
              <a:latin typeface="微软雅黑" pitchFamily="34" charset="-122"/>
              <a:ea typeface="微软雅黑" pitchFamily="34" charset="-122"/>
            </a:endParaRPr>
          </a:p>
          <a:p>
            <a:pPr marL="0" marR="0" indent="0" algn="ctr" defTabSz="914400" rtl="0" eaLnBrk="1" fontAlgn="base" latinLnBrk="0" hangingPunct="1">
              <a:spcBef>
                <a:spcPct val="0"/>
              </a:spcBef>
              <a:spcAft>
                <a:spcPct val="0"/>
              </a:spcAft>
              <a:buClrTx/>
              <a:buSzTx/>
              <a:buFontTx/>
              <a:buNone/>
            </a:pPr>
            <a:r>
              <a:rPr lang="zh-CN" altLang="en-US" sz="2400" dirty="0" smtClean="0">
                <a:solidFill>
                  <a:schemeClr val="bg1"/>
                </a:solidFill>
                <a:latin typeface="微软雅黑" pitchFamily="34" charset="-122"/>
                <a:ea typeface="微软雅黑" pitchFamily="34" charset="-122"/>
              </a:rPr>
              <a:t>规划认同</a:t>
            </a:r>
            <a:endParaRPr lang="en-US" altLang="zh-CN" sz="2400" dirty="0" smtClean="0">
              <a:solidFill>
                <a:schemeClr val="bg1"/>
              </a:solidFill>
              <a:latin typeface="微软雅黑" pitchFamily="34" charset="-122"/>
              <a:ea typeface="微软雅黑" pitchFamily="34" charset="-122"/>
            </a:endParaRPr>
          </a:p>
          <a:p>
            <a:pPr marL="0" marR="0" indent="0" algn="ctr" defTabSz="914400" rtl="0" eaLnBrk="1" fontAlgn="base" latinLnBrk="0" hangingPunct="1">
              <a:spcBef>
                <a:spcPct val="0"/>
              </a:spcBef>
              <a:spcAft>
                <a:spcPct val="0"/>
              </a:spcAft>
              <a:buClrTx/>
              <a:buSzTx/>
              <a:buFontTx/>
              <a:buNone/>
            </a:pPr>
            <a:endParaRPr kumimoji="0" lang="zh-CN" altLang="en-US"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29" name="圆角矩形 28"/>
          <p:cNvSpPr/>
          <p:nvPr/>
        </p:nvSpPr>
        <p:spPr bwMode="auto">
          <a:xfrm>
            <a:off x="971600" y="4163022"/>
            <a:ext cx="1728192" cy="2223997"/>
          </a:xfrm>
          <a:prstGeom prst="roundRect">
            <a:avLst/>
          </a:prstGeom>
          <a:gradFill>
            <a:gsLst>
              <a:gs pos="0">
                <a:schemeClr val="accent6">
                  <a:lumMod val="50000"/>
                </a:schemeClr>
              </a:gs>
              <a:gs pos="50000">
                <a:schemeClr val="accent6">
                  <a:lumMod val="50000"/>
                </a:schemeClr>
              </a:gs>
              <a:gs pos="100000">
                <a:schemeClr val="accent6">
                  <a:lumMod val="50000"/>
                </a:schemeClr>
              </a:gs>
            </a:gsLst>
          </a:gradFill>
          <a:ln>
            <a:noFill/>
            <a:headEnd type="none" w="med" len="med"/>
            <a:tailEnd type="triangle" w="med" len="med"/>
          </a:ln>
        </p:spPr>
        <p:style>
          <a:lnRef idx="1">
            <a:schemeClr val="accent6"/>
          </a:lnRef>
          <a:fillRef idx="3">
            <a:schemeClr val="accent6"/>
          </a:fillRef>
          <a:effectRef idx="2">
            <a:schemeClr val="accent6"/>
          </a:effectRef>
          <a:fontRef idx="minor">
            <a:schemeClr val="lt1"/>
          </a:fontRef>
        </p:style>
        <p:txBody>
          <a:bodyPr vert="horz" wrap="square" lIns="90000" tIns="46800" rIns="90000" bIns="46800" numCol="1" rtlCol="0" anchor="t" anchorCtr="0" compatLnSpc="1">
            <a:spAutoFit/>
          </a:bodyPr>
          <a:lstStyle/>
          <a:p>
            <a:pPr marL="0" marR="0" indent="0" algn="ctr" defTabSz="914400" rtl="0" eaLnBrk="1" fontAlgn="base" latinLnBrk="0" hangingPunct="1">
              <a:spcBef>
                <a:spcPts val="600"/>
              </a:spcBef>
              <a:spcAft>
                <a:spcPct val="0"/>
              </a:spcAft>
              <a:buClrTx/>
              <a:buSzTx/>
              <a:buFontTx/>
              <a:buNone/>
            </a:pPr>
            <a:endParaRPr lang="en-US" altLang="zh-CN" dirty="0" smtClean="0">
              <a:solidFill>
                <a:schemeClr val="bg1"/>
              </a:solidFill>
              <a:latin typeface="微软雅黑" pitchFamily="34" charset="-122"/>
              <a:ea typeface="微软雅黑" pitchFamily="34" charset="-122"/>
            </a:endParaRPr>
          </a:p>
          <a:p>
            <a:pPr marL="0" marR="0" indent="0" algn="ctr" defTabSz="914400" rtl="0" eaLnBrk="1" fontAlgn="base" latinLnBrk="0" hangingPunct="1">
              <a:spcBef>
                <a:spcPts val="600"/>
              </a:spcBef>
              <a:spcAft>
                <a:spcPct val="0"/>
              </a:spcAft>
              <a:buClrTx/>
              <a:buSzTx/>
              <a:buFontTx/>
              <a:buNone/>
            </a:pPr>
            <a:endParaRPr lang="en-US" altLang="zh-CN" dirty="0" smtClean="0">
              <a:solidFill>
                <a:schemeClr val="bg1"/>
              </a:solidFill>
              <a:latin typeface="微软雅黑" pitchFamily="34" charset="-122"/>
              <a:ea typeface="微软雅黑" pitchFamily="34" charset="-122"/>
            </a:endParaRPr>
          </a:p>
          <a:p>
            <a:pPr marL="0" marR="0" indent="0" algn="ctr" defTabSz="914400" rtl="0" eaLnBrk="1" fontAlgn="base" latinLnBrk="0" hangingPunct="1">
              <a:spcBef>
                <a:spcPts val="600"/>
              </a:spcBef>
              <a:spcAft>
                <a:spcPct val="0"/>
              </a:spcAft>
              <a:buClrTx/>
              <a:buSzTx/>
              <a:buFontTx/>
              <a:buNone/>
            </a:pPr>
            <a:r>
              <a:rPr lang="zh-CN" altLang="en-US" sz="2400" dirty="0" smtClean="0">
                <a:solidFill>
                  <a:schemeClr val="bg1"/>
                </a:solidFill>
                <a:latin typeface="微软雅黑" pitchFamily="34" charset="-122"/>
                <a:ea typeface="微软雅黑" pitchFamily="34" charset="-122"/>
              </a:rPr>
              <a:t>规划执行</a:t>
            </a:r>
            <a:endParaRPr lang="en-US" altLang="zh-CN" sz="2400" dirty="0">
              <a:solidFill>
                <a:schemeClr val="bg1"/>
              </a:solidFill>
              <a:latin typeface="微软雅黑" pitchFamily="34" charset="-122"/>
              <a:ea typeface="微软雅黑" pitchFamily="34" charset="-122"/>
            </a:endParaRPr>
          </a:p>
          <a:p>
            <a:pPr marL="0" marR="0" indent="0" algn="ctr" defTabSz="914400" rtl="0" eaLnBrk="1" fontAlgn="base" latinLnBrk="0" hangingPunct="1">
              <a:spcBef>
                <a:spcPts val="600"/>
              </a:spcBef>
              <a:spcAft>
                <a:spcPct val="0"/>
              </a:spcAft>
              <a:buClrTx/>
              <a:buSzTx/>
              <a:buFontTx/>
              <a:buNone/>
            </a:pPr>
            <a:endParaRPr lang="en-US" altLang="zh-CN" sz="2400" dirty="0" smtClean="0">
              <a:solidFill>
                <a:schemeClr val="bg1"/>
              </a:solidFill>
              <a:latin typeface="微软雅黑" pitchFamily="34" charset="-122"/>
              <a:ea typeface="微软雅黑" pitchFamily="34" charset="-122"/>
            </a:endParaRPr>
          </a:p>
          <a:p>
            <a:pPr marL="0" marR="0" indent="0" algn="ctr" defTabSz="914400" rtl="0" eaLnBrk="1" fontAlgn="base" latinLnBrk="0" hangingPunct="1">
              <a:spcBef>
                <a:spcPts val="600"/>
              </a:spcBef>
              <a:spcAft>
                <a:spcPct val="0"/>
              </a:spcAft>
              <a:buClrTx/>
              <a:buSzTx/>
              <a:buFontTx/>
              <a:buNone/>
            </a:pPr>
            <a:endParaRPr kumimoji="0" lang="zh-CN" altLang="en-US"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30" name="五角星 29"/>
          <p:cNvSpPr/>
          <p:nvPr/>
        </p:nvSpPr>
        <p:spPr bwMode="auto">
          <a:xfrm>
            <a:off x="6300192" y="1772864"/>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31" name="五角星 30"/>
          <p:cNvSpPr/>
          <p:nvPr/>
        </p:nvSpPr>
        <p:spPr bwMode="auto">
          <a:xfrm>
            <a:off x="6804264" y="1772864"/>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32" name="五角星 31"/>
          <p:cNvSpPr/>
          <p:nvPr/>
        </p:nvSpPr>
        <p:spPr bwMode="auto">
          <a:xfrm>
            <a:off x="7812408" y="1772864"/>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33" name="五角星 32"/>
          <p:cNvSpPr/>
          <p:nvPr/>
        </p:nvSpPr>
        <p:spPr bwMode="auto">
          <a:xfrm>
            <a:off x="7308336" y="1772864"/>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34" name="五角星 33"/>
          <p:cNvSpPr/>
          <p:nvPr/>
        </p:nvSpPr>
        <p:spPr bwMode="auto">
          <a:xfrm>
            <a:off x="6300192" y="2348928"/>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35" name="五角星 34"/>
          <p:cNvSpPr/>
          <p:nvPr/>
        </p:nvSpPr>
        <p:spPr bwMode="auto">
          <a:xfrm>
            <a:off x="6804264" y="2348928"/>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36" name="五角星 35"/>
          <p:cNvSpPr/>
          <p:nvPr/>
        </p:nvSpPr>
        <p:spPr bwMode="auto">
          <a:xfrm>
            <a:off x="7812408" y="2348928"/>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37" name="五角星 36"/>
          <p:cNvSpPr/>
          <p:nvPr/>
        </p:nvSpPr>
        <p:spPr bwMode="auto">
          <a:xfrm>
            <a:off x="7308336" y="2348928"/>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38" name="五角星 37"/>
          <p:cNvSpPr/>
          <p:nvPr/>
        </p:nvSpPr>
        <p:spPr bwMode="auto">
          <a:xfrm>
            <a:off x="6300208" y="4149128"/>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39" name="五角星 38"/>
          <p:cNvSpPr/>
          <p:nvPr/>
        </p:nvSpPr>
        <p:spPr bwMode="auto">
          <a:xfrm>
            <a:off x="6804280" y="4149128"/>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40" name="五角星 39"/>
          <p:cNvSpPr/>
          <p:nvPr/>
        </p:nvSpPr>
        <p:spPr bwMode="auto">
          <a:xfrm>
            <a:off x="8318851" y="2348928"/>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41" name="五角星 40"/>
          <p:cNvSpPr/>
          <p:nvPr/>
        </p:nvSpPr>
        <p:spPr bwMode="auto">
          <a:xfrm>
            <a:off x="7308352" y="4149128"/>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42" name="五角星 41"/>
          <p:cNvSpPr/>
          <p:nvPr/>
        </p:nvSpPr>
        <p:spPr bwMode="auto">
          <a:xfrm>
            <a:off x="6300192" y="3573064"/>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43" name="五角星 42"/>
          <p:cNvSpPr/>
          <p:nvPr/>
        </p:nvSpPr>
        <p:spPr bwMode="auto">
          <a:xfrm>
            <a:off x="6300192" y="5949280"/>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44" name="五角星 43"/>
          <p:cNvSpPr/>
          <p:nvPr/>
        </p:nvSpPr>
        <p:spPr bwMode="auto">
          <a:xfrm>
            <a:off x="6300192" y="4725192"/>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45" name="五角星 44"/>
          <p:cNvSpPr/>
          <p:nvPr/>
        </p:nvSpPr>
        <p:spPr bwMode="auto">
          <a:xfrm>
            <a:off x="6804264" y="4725192"/>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46" name="五角星 45"/>
          <p:cNvSpPr/>
          <p:nvPr/>
        </p:nvSpPr>
        <p:spPr bwMode="auto">
          <a:xfrm>
            <a:off x="6300192" y="5301256"/>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47" name="五角星 46"/>
          <p:cNvSpPr/>
          <p:nvPr/>
        </p:nvSpPr>
        <p:spPr bwMode="auto">
          <a:xfrm>
            <a:off x="6804264" y="5301256"/>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48" name="五角星 47"/>
          <p:cNvSpPr/>
          <p:nvPr/>
        </p:nvSpPr>
        <p:spPr bwMode="auto">
          <a:xfrm>
            <a:off x="6300192" y="2924944"/>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49" name="五角星 48"/>
          <p:cNvSpPr/>
          <p:nvPr/>
        </p:nvSpPr>
        <p:spPr bwMode="auto">
          <a:xfrm>
            <a:off x="6804264" y="2924944"/>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50" name="五角星 49"/>
          <p:cNvSpPr/>
          <p:nvPr/>
        </p:nvSpPr>
        <p:spPr bwMode="auto">
          <a:xfrm>
            <a:off x="7812408" y="2924944"/>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51" name="五角星 50"/>
          <p:cNvSpPr/>
          <p:nvPr/>
        </p:nvSpPr>
        <p:spPr bwMode="auto">
          <a:xfrm>
            <a:off x="7308336" y="2924944"/>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52" name="五角星 51"/>
          <p:cNvSpPr/>
          <p:nvPr/>
        </p:nvSpPr>
        <p:spPr bwMode="auto">
          <a:xfrm>
            <a:off x="8318851" y="2924944"/>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76" name="五角星 75"/>
          <p:cNvSpPr/>
          <p:nvPr/>
        </p:nvSpPr>
        <p:spPr bwMode="auto">
          <a:xfrm>
            <a:off x="6297805" y="1196752"/>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77" name="五角星 76"/>
          <p:cNvSpPr/>
          <p:nvPr/>
        </p:nvSpPr>
        <p:spPr bwMode="auto">
          <a:xfrm>
            <a:off x="6801877" y="1196752"/>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78" name="五角星 77"/>
          <p:cNvSpPr/>
          <p:nvPr/>
        </p:nvSpPr>
        <p:spPr bwMode="auto">
          <a:xfrm>
            <a:off x="7810021" y="1196752"/>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79" name="五角星 78"/>
          <p:cNvSpPr/>
          <p:nvPr/>
        </p:nvSpPr>
        <p:spPr bwMode="auto">
          <a:xfrm>
            <a:off x="7305949" y="1196752"/>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80" name="五角星 79"/>
          <p:cNvSpPr/>
          <p:nvPr/>
        </p:nvSpPr>
        <p:spPr bwMode="auto">
          <a:xfrm>
            <a:off x="8316464" y="1196752"/>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53" name="五角星 52"/>
          <p:cNvSpPr/>
          <p:nvPr/>
        </p:nvSpPr>
        <p:spPr bwMode="auto">
          <a:xfrm>
            <a:off x="6804296" y="3573016"/>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54" name="五角星 53"/>
          <p:cNvSpPr/>
          <p:nvPr/>
        </p:nvSpPr>
        <p:spPr bwMode="auto">
          <a:xfrm>
            <a:off x="7810021" y="4163022"/>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55" name="五角星 54"/>
          <p:cNvSpPr/>
          <p:nvPr/>
        </p:nvSpPr>
        <p:spPr bwMode="auto">
          <a:xfrm>
            <a:off x="7327168" y="4746625"/>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56" name="五角星 55"/>
          <p:cNvSpPr/>
          <p:nvPr/>
        </p:nvSpPr>
        <p:spPr bwMode="auto">
          <a:xfrm>
            <a:off x="7308304" y="3573064"/>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57" name="五角星 56"/>
          <p:cNvSpPr/>
          <p:nvPr/>
        </p:nvSpPr>
        <p:spPr bwMode="auto">
          <a:xfrm>
            <a:off x="7308304" y="5301256"/>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58" name="五角星 57"/>
          <p:cNvSpPr/>
          <p:nvPr/>
        </p:nvSpPr>
        <p:spPr bwMode="auto">
          <a:xfrm>
            <a:off x="6804248" y="5949328"/>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
        <p:nvSpPr>
          <p:cNvPr id="59" name="五角星 58"/>
          <p:cNvSpPr/>
          <p:nvPr/>
        </p:nvSpPr>
        <p:spPr bwMode="auto">
          <a:xfrm>
            <a:off x="8316464" y="1772816"/>
            <a:ext cx="432000" cy="432000"/>
          </a:xfrm>
          <a:prstGeom prst="star5">
            <a:avLst/>
          </a:prstGeom>
          <a:solidFill>
            <a:srgbClr val="CC0000"/>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indent="0" algn="ctr" defTabSz="914400" rtl="0" eaLnBrk="1" fontAlgn="base" latinLnBrk="0" hangingPunct="1">
              <a:spcBef>
                <a:spcPct val="0"/>
              </a:spcBef>
              <a:spcAft>
                <a:spcPct val="0"/>
              </a:spcAft>
              <a:buClrTx/>
              <a:buSzTx/>
              <a:buFontTx/>
              <a:buNone/>
            </a:pPr>
            <a:endParaRPr kumimoji="0" lang="zh-CN" altLang="en-US" sz="1100" i="0" u="none" strike="noStrike" normalizeH="0" baseline="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黑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down)">
                                      <p:cBhvr>
                                        <p:cTn id="10" dur="500"/>
                                        <p:tgtEl>
                                          <p:spTgt spid="2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ipe(down)">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32"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circle(out)">
                                      <p:cBhvr>
                                        <p:cTn id="18" dur="2000"/>
                                        <p:tgtEl>
                                          <p:spTgt spid="30"/>
                                        </p:tgtEl>
                                      </p:cBhvr>
                                    </p:animEffect>
                                  </p:childTnLst>
                                </p:cTn>
                              </p:par>
                              <p:par>
                                <p:cTn id="19" presetID="6" presetClass="entr" presetSubtype="32"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circle(out)">
                                      <p:cBhvr>
                                        <p:cTn id="21" dur="2000"/>
                                        <p:tgtEl>
                                          <p:spTgt spid="31"/>
                                        </p:tgtEl>
                                      </p:cBhvr>
                                    </p:animEffect>
                                  </p:childTnLst>
                                </p:cTn>
                              </p:par>
                              <p:par>
                                <p:cTn id="22" presetID="6" presetClass="entr" presetSubtype="32" fill="hold" grpId="0"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circle(out)">
                                      <p:cBhvr>
                                        <p:cTn id="24" dur="2000"/>
                                        <p:tgtEl>
                                          <p:spTgt spid="32"/>
                                        </p:tgtEl>
                                      </p:cBhvr>
                                    </p:animEffect>
                                  </p:childTnLst>
                                </p:cTn>
                              </p:par>
                              <p:par>
                                <p:cTn id="25" presetID="6" presetClass="entr" presetSubtype="32"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circle(out)">
                                      <p:cBhvr>
                                        <p:cTn id="27" dur="2000"/>
                                        <p:tgtEl>
                                          <p:spTgt spid="33"/>
                                        </p:tgtEl>
                                      </p:cBhvr>
                                    </p:animEffect>
                                  </p:childTnLst>
                                </p:cTn>
                              </p:par>
                              <p:par>
                                <p:cTn id="28" presetID="6" presetClass="entr" presetSubtype="32" fill="hold" grpId="0" nodeType="with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circle(out)">
                                      <p:cBhvr>
                                        <p:cTn id="30" dur="2000"/>
                                        <p:tgtEl>
                                          <p:spTgt spid="34"/>
                                        </p:tgtEl>
                                      </p:cBhvr>
                                    </p:animEffect>
                                  </p:childTnLst>
                                </p:cTn>
                              </p:par>
                              <p:par>
                                <p:cTn id="31" presetID="6" presetClass="entr" presetSubtype="32"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circle(out)">
                                      <p:cBhvr>
                                        <p:cTn id="33" dur="2000"/>
                                        <p:tgtEl>
                                          <p:spTgt spid="35"/>
                                        </p:tgtEl>
                                      </p:cBhvr>
                                    </p:animEffect>
                                  </p:childTnLst>
                                </p:cTn>
                              </p:par>
                              <p:par>
                                <p:cTn id="34" presetID="6" presetClass="entr" presetSubtype="32" fill="hold" grpId="0" nodeType="with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circle(out)">
                                      <p:cBhvr>
                                        <p:cTn id="36" dur="2000"/>
                                        <p:tgtEl>
                                          <p:spTgt spid="36"/>
                                        </p:tgtEl>
                                      </p:cBhvr>
                                    </p:animEffect>
                                  </p:childTnLst>
                                </p:cTn>
                              </p:par>
                              <p:par>
                                <p:cTn id="37" presetID="6" presetClass="entr" presetSubtype="32"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circle(out)">
                                      <p:cBhvr>
                                        <p:cTn id="39" dur="2000"/>
                                        <p:tgtEl>
                                          <p:spTgt spid="37"/>
                                        </p:tgtEl>
                                      </p:cBhvr>
                                    </p:animEffect>
                                  </p:childTnLst>
                                </p:cTn>
                              </p:par>
                              <p:par>
                                <p:cTn id="40" presetID="6" presetClass="entr" presetSubtype="32" fill="hold" grpId="0" nodeType="with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circle(out)">
                                      <p:cBhvr>
                                        <p:cTn id="42" dur="2000"/>
                                        <p:tgtEl>
                                          <p:spTgt spid="38"/>
                                        </p:tgtEl>
                                      </p:cBhvr>
                                    </p:animEffect>
                                  </p:childTnLst>
                                </p:cTn>
                              </p:par>
                              <p:par>
                                <p:cTn id="43" presetID="6" presetClass="entr" presetSubtype="32" fill="hold" grpId="0" nodeType="withEffect">
                                  <p:stCondLst>
                                    <p:cond delay="0"/>
                                  </p:stCondLst>
                                  <p:childTnLst>
                                    <p:set>
                                      <p:cBhvr>
                                        <p:cTn id="44" dur="1" fill="hold">
                                          <p:stCondLst>
                                            <p:cond delay="0"/>
                                          </p:stCondLst>
                                        </p:cTn>
                                        <p:tgtEl>
                                          <p:spTgt spid="39"/>
                                        </p:tgtEl>
                                        <p:attrNameLst>
                                          <p:attrName>style.visibility</p:attrName>
                                        </p:attrNameLst>
                                      </p:cBhvr>
                                      <p:to>
                                        <p:strVal val="visible"/>
                                      </p:to>
                                    </p:set>
                                    <p:animEffect transition="in" filter="circle(out)">
                                      <p:cBhvr>
                                        <p:cTn id="45" dur="2000"/>
                                        <p:tgtEl>
                                          <p:spTgt spid="39"/>
                                        </p:tgtEl>
                                      </p:cBhvr>
                                    </p:animEffect>
                                  </p:childTnLst>
                                </p:cTn>
                              </p:par>
                              <p:par>
                                <p:cTn id="46" presetID="6" presetClass="entr" presetSubtype="32" fill="hold" grpId="0" nodeType="withEffect">
                                  <p:stCondLst>
                                    <p:cond delay="0"/>
                                  </p:stCondLst>
                                  <p:childTnLst>
                                    <p:set>
                                      <p:cBhvr>
                                        <p:cTn id="47" dur="1" fill="hold">
                                          <p:stCondLst>
                                            <p:cond delay="0"/>
                                          </p:stCondLst>
                                        </p:cTn>
                                        <p:tgtEl>
                                          <p:spTgt spid="40"/>
                                        </p:tgtEl>
                                        <p:attrNameLst>
                                          <p:attrName>style.visibility</p:attrName>
                                        </p:attrNameLst>
                                      </p:cBhvr>
                                      <p:to>
                                        <p:strVal val="visible"/>
                                      </p:to>
                                    </p:set>
                                    <p:animEffect transition="in" filter="circle(out)">
                                      <p:cBhvr>
                                        <p:cTn id="48" dur="2000"/>
                                        <p:tgtEl>
                                          <p:spTgt spid="40"/>
                                        </p:tgtEl>
                                      </p:cBhvr>
                                    </p:animEffect>
                                  </p:childTnLst>
                                </p:cTn>
                              </p:par>
                              <p:par>
                                <p:cTn id="49" presetID="6" presetClass="entr" presetSubtype="32"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animEffect transition="in" filter="circle(out)">
                                      <p:cBhvr>
                                        <p:cTn id="51" dur="2000"/>
                                        <p:tgtEl>
                                          <p:spTgt spid="41"/>
                                        </p:tgtEl>
                                      </p:cBhvr>
                                    </p:animEffect>
                                  </p:childTnLst>
                                </p:cTn>
                              </p:par>
                              <p:par>
                                <p:cTn id="52" presetID="6" presetClass="entr" presetSubtype="32" fill="hold" grpId="0" nodeType="withEffect">
                                  <p:stCondLst>
                                    <p:cond delay="0"/>
                                  </p:stCondLst>
                                  <p:childTnLst>
                                    <p:set>
                                      <p:cBhvr>
                                        <p:cTn id="53" dur="1" fill="hold">
                                          <p:stCondLst>
                                            <p:cond delay="0"/>
                                          </p:stCondLst>
                                        </p:cTn>
                                        <p:tgtEl>
                                          <p:spTgt spid="42"/>
                                        </p:tgtEl>
                                        <p:attrNameLst>
                                          <p:attrName>style.visibility</p:attrName>
                                        </p:attrNameLst>
                                      </p:cBhvr>
                                      <p:to>
                                        <p:strVal val="visible"/>
                                      </p:to>
                                    </p:set>
                                    <p:animEffect transition="in" filter="circle(out)">
                                      <p:cBhvr>
                                        <p:cTn id="54" dur="2000"/>
                                        <p:tgtEl>
                                          <p:spTgt spid="42"/>
                                        </p:tgtEl>
                                      </p:cBhvr>
                                    </p:animEffect>
                                  </p:childTnLst>
                                </p:cTn>
                              </p:par>
                              <p:par>
                                <p:cTn id="55" presetID="6" presetClass="entr" presetSubtype="32" fill="hold" grpId="0" nodeType="withEffect">
                                  <p:stCondLst>
                                    <p:cond delay="0"/>
                                  </p:stCondLst>
                                  <p:childTnLst>
                                    <p:set>
                                      <p:cBhvr>
                                        <p:cTn id="56" dur="1" fill="hold">
                                          <p:stCondLst>
                                            <p:cond delay="0"/>
                                          </p:stCondLst>
                                        </p:cTn>
                                        <p:tgtEl>
                                          <p:spTgt spid="43"/>
                                        </p:tgtEl>
                                        <p:attrNameLst>
                                          <p:attrName>style.visibility</p:attrName>
                                        </p:attrNameLst>
                                      </p:cBhvr>
                                      <p:to>
                                        <p:strVal val="visible"/>
                                      </p:to>
                                    </p:set>
                                    <p:animEffect transition="in" filter="circle(out)">
                                      <p:cBhvr>
                                        <p:cTn id="57" dur="2000"/>
                                        <p:tgtEl>
                                          <p:spTgt spid="43"/>
                                        </p:tgtEl>
                                      </p:cBhvr>
                                    </p:animEffect>
                                  </p:childTnLst>
                                </p:cTn>
                              </p:par>
                              <p:par>
                                <p:cTn id="58" presetID="6" presetClass="entr" presetSubtype="32" fill="hold" grpId="0" nodeType="withEffect">
                                  <p:stCondLst>
                                    <p:cond delay="0"/>
                                  </p:stCondLst>
                                  <p:childTnLst>
                                    <p:set>
                                      <p:cBhvr>
                                        <p:cTn id="59" dur="1" fill="hold">
                                          <p:stCondLst>
                                            <p:cond delay="0"/>
                                          </p:stCondLst>
                                        </p:cTn>
                                        <p:tgtEl>
                                          <p:spTgt spid="44"/>
                                        </p:tgtEl>
                                        <p:attrNameLst>
                                          <p:attrName>style.visibility</p:attrName>
                                        </p:attrNameLst>
                                      </p:cBhvr>
                                      <p:to>
                                        <p:strVal val="visible"/>
                                      </p:to>
                                    </p:set>
                                    <p:animEffect transition="in" filter="circle(out)">
                                      <p:cBhvr>
                                        <p:cTn id="60" dur="2000"/>
                                        <p:tgtEl>
                                          <p:spTgt spid="44"/>
                                        </p:tgtEl>
                                      </p:cBhvr>
                                    </p:animEffect>
                                  </p:childTnLst>
                                </p:cTn>
                              </p:par>
                              <p:par>
                                <p:cTn id="61" presetID="6" presetClass="entr" presetSubtype="32" fill="hold" grpId="0" nodeType="withEffect">
                                  <p:stCondLst>
                                    <p:cond delay="0"/>
                                  </p:stCondLst>
                                  <p:childTnLst>
                                    <p:set>
                                      <p:cBhvr>
                                        <p:cTn id="62" dur="1" fill="hold">
                                          <p:stCondLst>
                                            <p:cond delay="0"/>
                                          </p:stCondLst>
                                        </p:cTn>
                                        <p:tgtEl>
                                          <p:spTgt spid="45"/>
                                        </p:tgtEl>
                                        <p:attrNameLst>
                                          <p:attrName>style.visibility</p:attrName>
                                        </p:attrNameLst>
                                      </p:cBhvr>
                                      <p:to>
                                        <p:strVal val="visible"/>
                                      </p:to>
                                    </p:set>
                                    <p:animEffect transition="in" filter="circle(out)">
                                      <p:cBhvr>
                                        <p:cTn id="63" dur="2000"/>
                                        <p:tgtEl>
                                          <p:spTgt spid="45"/>
                                        </p:tgtEl>
                                      </p:cBhvr>
                                    </p:animEffect>
                                  </p:childTnLst>
                                </p:cTn>
                              </p:par>
                              <p:par>
                                <p:cTn id="64" presetID="6" presetClass="entr" presetSubtype="32" fill="hold" grpId="0" nodeType="withEffect">
                                  <p:stCondLst>
                                    <p:cond delay="0"/>
                                  </p:stCondLst>
                                  <p:childTnLst>
                                    <p:set>
                                      <p:cBhvr>
                                        <p:cTn id="65" dur="1" fill="hold">
                                          <p:stCondLst>
                                            <p:cond delay="0"/>
                                          </p:stCondLst>
                                        </p:cTn>
                                        <p:tgtEl>
                                          <p:spTgt spid="46"/>
                                        </p:tgtEl>
                                        <p:attrNameLst>
                                          <p:attrName>style.visibility</p:attrName>
                                        </p:attrNameLst>
                                      </p:cBhvr>
                                      <p:to>
                                        <p:strVal val="visible"/>
                                      </p:to>
                                    </p:set>
                                    <p:animEffect transition="in" filter="circle(out)">
                                      <p:cBhvr>
                                        <p:cTn id="66" dur="2000"/>
                                        <p:tgtEl>
                                          <p:spTgt spid="46"/>
                                        </p:tgtEl>
                                      </p:cBhvr>
                                    </p:animEffect>
                                  </p:childTnLst>
                                </p:cTn>
                              </p:par>
                              <p:par>
                                <p:cTn id="67" presetID="6" presetClass="entr" presetSubtype="32" fill="hold" grpId="0" nodeType="withEffect">
                                  <p:stCondLst>
                                    <p:cond delay="0"/>
                                  </p:stCondLst>
                                  <p:childTnLst>
                                    <p:set>
                                      <p:cBhvr>
                                        <p:cTn id="68" dur="1" fill="hold">
                                          <p:stCondLst>
                                            <p:cond delay="0"/>
                                          </p:stCondLst>
                                        </p:cTn>
                                        <p:tgtEl>
                                          <p:spTgt spid="47"/>
                                        </p:tgtEl>
                                        <p:attrNameLst>
                                          <p:attrName>style.visibility</p:attrName>
                                        </p:attrNameLst>
                                      </p:cBhvr>
                                      <p:to>
                                        <p:strVal val="visible"/>
                                      </p:to>
                                    </p:set>
                                    <p:animEffect transition="in" filter="circle(out)">
                                      <p:cBhvr>
                                        <p:cTn id="69" dur="2000"/>
                                        <p:tgtEl>
                                          <p:spTgt spid="47"/>
                                        </p:tgtEl>
                                      </p:cBhvr>
                                    </p:animEffect>
                                  </p:childTnLst>
                                </p:cTn>
                              </p:par>
                              <p:par>
                                <p:cTn id="70" presetID="6" presetClass="entr" presetSubtype="32" fill="hold" grpId="0" nodeType="withEffect">
                                  <p:stCondLst>
                                    <p:cond delay="0"/>
                                  </p:stCondLst>
                                  <p:childTnLst>
                                    <p:set>
                                      <p:cBhvr>
                                        <p:cTn id="71" dur="1" fill="hold">
                                          <p:stCondLst>
                                            <p:cond delay="0"/>
                                          </p:stCondLst>
                                        </p:cTn>
                                        <p:tgtEl>
                                          <p:spTgt spid="48"/>
                                        </p:tgtEl>
                                        <p:attrNameLst>
                                          <p:attrName>style.visibility</p:attrName>
                                        </p:attrNameLst>
                                      </p:cBhvr>
                                      <p:to>
                                        <p:strVal val="visible"/>
                                      </p:to>
                                    </p:set>
                                    <p:animEffect transition="in" filter="circle(out)">
                                      <p:cBhvr>
                                        <p:cTn id="72" dur="2000"/>
                                        <p:tgtEl>
                                          <p:spTgt spid="48"/>
                                        </p:tgtEl>
                                      </p:cBhvr>
                                    </p:animEffect>
                                  </p:childTnLst>
                                </p:cTn>
                              </p:par>
                              <p:par>
                                <p:cTn id="73" presetID="6" presetClass="entr" presetSubtype="32" fill="hold" grpId="0" nodeType="withEffect">
                                  <p:stCondLst>
                                    <p:cond delay="0"/>
                                  </p:stCondLst>
                                  <p:childTnLst>
                                    <p:set>
                                      <p:cBhvr>
                                        <p:cTn id="74" dur="1" fill="hold">
                                          <p:stCondLst>
                                            <p:cond delay="0"/>
                                          </p:stCondLst>
                                        </p:cTn>
                                        <p:tgtEl>
                                          <p:spTgt spid="49"/>
                                        </p:tgtEl>
                                        <p:attrNameLst>
                                          <p:attrName>style.visibility</p:attrName>
                                        </p:attrNameLst>
                                      </p:cBhvr>
                                      <p:to>
                                        <p:strVal val="visible"/>
                                      </p:to>
                                    </p:set>
                                    <p:animEffect transition="in" filter="circle(out)">
                                      <p:cBhvr>
                                        <p:cTn id="75" dur="2000"/>
                                        <p:tgtEl>
                                          <p:spTgt spid="49"/>
                                        </p:tgtEl>
                                      </p:cBhvr>
                                    </p:animEffect>
                                  </p:childTnLst>
                                </p:cTn>
                              </p:par>
                              <p:par>
                                <p:cTn id="76" presetID="6" presetClass="entr" presetSubtype="32" fill="hold" grpId="0" nodeType="withEffect">
                                  <p:stCondLst>
                                    <p:cond delay="0"/>
                                  </p:stCondLst>
                                  <p:childTnLst>
                                    <p:set>
                                      <p:cBhvr>
                                        <p:cTn id="77" dur="1" fill="hold">
                                          <p:stCondLst>
                                            <p:cond delay="0"/>
                                          </p:stCondLst>
                                        </p:cTn>
                                        <p:tgtEl>
                                          <p:spTgt spid="50"/>
                                        </p:tgtEl>
                                        <p:attrNameLst>
                                          <p:attrName>style.visibility</p:attrName>
                                        </p:attrNameLst>
                                      </p:cBhvr>
                                      <p:to>
                                        <p:strVal val="visible"/>
                                      </p:to>
                                    </p:set>
                                    <p:animEffect transition="in" filter="circle(out)">
                                      <p:cBhvr>
                                        <p:cTn id="78" dur="2000"/>
                                        <p:tgtEl>
                                          <p:spTgt spid="50"/>
                                        </p:tgtEl>
                                      </p:cBhvr>
                                    </p:animEffect>
                                  </p:childTnLst>
                                </p:cTn>
                              </p:par>
                              <p:par>
                                <p:cTn id="79" presetID="6" presetClass="entr" presetSubtype="32" fill="hold" grpId="0" nodeType="withEffect">
                                  <p:stCondLst>
                                    <p:cond delay="0"/>
                                  </p:stCondLst>
                                  <p:childTnLst>
                                    <p:set>
                                      <p:cBhvr>
                                        <p:cTn id="80" dur="1" fill="hold">
                                          <p:stCondLst>
                                            <p:cond delay="0"/>
                                          </p:stCondLst>
                                        </p:cTn>
                                        <p:tgtEl>
                                          <p:spTgt spid="51"/>
                                        </p:tgtEl>
                                        <p:attrNameLst>
                                          <p:attrName>style.visibility</p:attrName>
                                        </p:attrNameLst>
                                      </p:cBhvr>
                                      <p:to>
                                        <p:strVal val="visible"/>
                                      </p:to>
                                    </p:set>
                                    <p:animEffect transition="in" filter="circle(out)">
                                      <p:cBhvr>
                                        <p:cTn id="81" dur="2000"/>
                                        <p:tgtEl>
                                          <p:spTgt spid="51"/>
                                        </p:tgtEl>
                                      </p:cBhvr>
                                    </p:animEffect>
                                  </p:childTnLst>
                                </p:cTn>
                              </p:par>
                              <p:par>
                                <p:cTn id="82" presetID="6" presetClass="entr" presetSubtype="32" fill="hold" grpId="0" nodeType="withEffect">
                                  <p:stCondLst>
                                    <p:cond delay="0"/>
                                  </p:stCondLst>
                                  <p:childTnLst>
                                    <p:set>
                                      <p:cBhvr>
                                        <p:cTn id="83" dur="1" fill="hold">
                                          <p:stCondLst>
                                            <p:cond delay="0"/>
                                          </p:stCondLst>
                                        </p:cTn>
                                        <p:tgtEl>
                                          <p:spTgt spid="52"/>
                                        </p:tgtEl>
                                        <p:attrNameLst>
                                          <p:attrName>style.visibility</p:attrName>
                                        </p:attrNameLst>
                                      </p:cBhvr>
                                      <p:to>
                                        <p:strVal val="visible"/>
                                      </p:to>
                                    </p:set>
                                    <p:animEffect transition="in" filter="circle(out)">
                                      <p:cBhvr>
                                        <p:cTn id="84" dur="2000"/>
                                        <p:tgtEl>
                                          <p:spTgt spid="52"/>
                                        </p:tgtEl>
                                      </p:cBhvr>
                                    </p:animEffect>
                                  </p:childTnLst>
                                </p:cTn>
                              </p:par>
                              <p:par>
                                <p:cTn id="85" presetID="6" presetClass="entr" presetSubtype="32" fill="hold" grpId="0" nodeType="withEffect">
                                  <p:stCondLst>
                                    <p:cond delay="0"/>
                                  </p:stCondLst>
                                  <p:childTnLst>
                                    <p:set>
                                      <p:cBhvr>
                                        <p:cTn id="86" dur="1" fill="hold">
                                          <p:stCondLst>
                                            <p:cond delay="0"/>
                                          </p:stCondLst>
                                        </p:cTn>
                                        <p:tgtEl>
                                          <p:spTgt spid="76"/>
                                        </p:tgtEl>
                                        <p:attrNameLst>
                                          <p:attrName>style.visibility</p:attrName>
                                        </p:attrNameLst>
                                      </p:cBhvr>
                                      <p:to>
                                        <p:strVal val="visible"/>
                                      </p:to>
                                    </p:set>
                                    <p:animEffect transition="in" filter="circle(out)">
                                      <p:cBhvr>
                                        <p:cTn id="87" dur="2000"/>
                                        <p:tgtEl>
                                          <p:spTgt spid="76"/>
                                        </p:tgtEl>
                                      </p:cBhvr>
                                    </p:animEffect>
                                  </p:childTnLst>
                                </p:cTn>
                              </p:par>
                              <p:par>
                                <p:cTn id="88" presetID="6" presetClass="entr" presetSubtype="32" fill="hold" grpId="0" nodeType="withEffect">
                                  <p:stCondLst>
                                    <p:cond delay="0"/>
                                  </p:stCondLst>
                                  <p:childTnLst>
                                    <p:set>
                                      <p:cBhvr>
                                        <p:cTn id="89" dur="1" fill="hold">
                                          <p:stCondLst>
                                            <p:cond delay="0"/>
                                          </p:stCondLst>
                                        </p:cTn>
                                        <p:tgtEl>
                                          <p:spTgt spid="77"/>
                                        </p:tgtEl>
                                        <p:attrNameLst>
                                          <p:attrName>style.visibility</p:attrName>
                                        </p:attrNameLst>
                                      </p:cBhvr>
                                      <p:to>
                                        <p:strVal val="visible"/>
                                      </p:to>
                                    </p:set>
                                    <p:animEffect transition="in" filter="circle(out)">
                                      <p:cBhvr>
                                        <p:cTn id="90" dur="2000"/>
                                        <p:tgtEl>
                                          <p:spTgt spid="77"/>
                                        </p:tgtEl>
                                      </p:cBhvr>
                                    </p:animEffect>
                                  </p:childTnLst>
                                </p:cTn>
                              </p:par>
                              <p:par>
                                <p:cTn id="91" presetID="6" presetClass="entr" presetSubtype="32" fill="hold" grpId="0" nodeType="withEffect">
                                  <p:stCondLst>
                                    <p:cond delay="0"/>
                                  </p:stCondLst>
                                  <p:childTnLst>
                                    <p:set>
                                      <p:cBhvr>
                                        <p:cTn id="92" dur="1" fill="hold">
                                          <p:stCondLst>
                                            <p:cond delay="0"/>
                                          </p:stCondLst>
                                        </p:cTn>
                                        <p:tgtEl>
                                          <p:spTgt spid="78"/>
                                        </p:tgtEl>
                                        <p:attrNameLst>
                                          <p:attrName>style.visibility</p:attrName>
                                        </p:attrNameLst>
                                      </p:cBhvr>
                                      <p:to>
                                        <p:strVal val="visible"/>
                                      </p:to>
                                    </p:set>
                                    <p:animEffect transition="in" filter="circle(out)">
                                      <p:cBhvr>
                                        <p:cTn id="93" dur="2000"/>
                                        <p:tgtEl>
                                          <p:spTgt spid="78"/>
                                        </p:tgtEl>
                                      </p:cBhvr>
                                    </p:animEffect>
                                  </p:childTnLst>
                                </p:cTn>
                              </p:par>
                              <p:par>
                                <p:cTn id="94" presetID="6" presetClass="entr" presetSubtype="32" fill="hold" grpId="0" nodeType="withEffect">
                                  <p:stCondLst>
                                    <p:cond delay="0"/>
                                  </p:stCondLst>
                                  <p:childTnLst>
                                    <p:set>
                                      <p:cBhvr>
                                        <p:cTn id="95" dur="1" fill="hold">
                                          <p:stCondLst>
                                            <p:cond delay="0"/>
                                          </p:stCondLst>
                                        </p:cTn>
                                        <p:tgtEl>
                                          <p:spTgt spid="79"/>
                                        </p:tgtEl>
                                        <p:attrNameLst>
                                          <p:attrName>style.visibility</p:attrName>
                                        </p:attrNameLst>
                                      </p:cBhvr>
                                      <p:to>
                                        <p:strVal val="visible"/>
                                      </p:to>
                                    </p:set>
                                    <p:animEffect transition="in" filter="circle(out)">
                                      <p:cBhvr>
                                        <p:cTn id="96" dur="2000"/>
                                        <p:tgtEl>
                                          <p:spTgt spid="79"/>
                                        </p:tgtEl>
                                      </p:cBhvr>
                                    </p:animEffect>
                                  </p:childTnLst>
                                </p:cTn>
                              </p:par>
                              <p:par>
                                <p:cTn id="97" presetID="6" presetClass="entr" presetSubtype="32" fill="hold" grpId="0" nodeType="withEffect">
                                  <p:stCondLst>
                                    <p:cond delay="0"/>
                                  </p:stCondLst>
                                  <p:childTnLst>
                                    <p:set>
                                      <p:cBhvr>
                                        <p:cTn id="98" dur="1" fill="hold">
                                          <p:stCondLst>
                                            <p:cond delay="0"/>
                                          </p:stCondLst>
                                        </p:cTn>
                                        <p:tgtEl>
                                          <p:spTgt spid="80"/>
                                        </p:tgtEl>
                                        <p:attrNameLst>
                                          <p:attrName>style.visibility</p:attrName>
                                        </p:attrNameLst>
                                      </p:cBhvr>
                                      <p:to>
                                        <p:strVal val="visible"/>
                                      </p:to>
                                    </p:set>
                                    <p:animEffect transition="in" filter="circle(out)">
                                      <p:cBhvr>
                                        <p:cTn id="99" dur="2000"/>
                                        <p:tgtEl>
                                          <p:spTgt spid="80"/>
                                        </p:tgtEl>
                                      </p:cBhvr>
                                    </p:animEffect>
                                  </p:childTnLst>
                                </p:cTn>
                              </p:par>
                              <p:par>
                                <p:cTn id="100" presetID="6" presetClass="entr" presetSubtype="32" fill="hold" grpId="0" nodeType="withEffect">
                                  <p:stCondLst>
                                    <p:cond delay="0"/>
                                  </p:stCondLst>
                                  <p:childTnLst>
                                    <p:set>
                                      <p:cBhvr>
                                        <p:cTn id="101" dur="1" fill="hold">
                                          <p:stCondLst>
                                            <p:cond delay="0"/>
                                          </p:stCondLst>
                                        </p:cTn>
                                        <p:tgtEl>
                                          <p:spTgt spid="53"/>
                                        </p:tgtEl>
                                        <p:attrNameLst>
                                          <p:attrName>style.visibility</p:attrName>
                                        </p:attrNameLst>
                                      </p:cBhvr>
                                      <p:to>
                                        <p:strVal val="visible"/>
                                      </p:to>
                                    </p:set>
                                    <p:animEffect transition="in" filter="circle(out)">
                                      <p:cBhvr>
                                        <p:cTn id="102" dur="2000"/>
                                        <p:tgtEl>
                                          <p:spTgt spid="53"/>
                                        </p:tgtEl>
                                      </p:cBhvr>
                                    </p:animEffect>
                                  </p:childTnLst>
                                </p:cTn>
                              </p:par>
                              <p:par>
                                <p:cTn id="103" presetID="6" presetClass="entr" presetSubtype="32" fill="hold" grpId="0" nodeType="withEffect">
                                  <p:stCondLst>
                                    <p:cond delay="0"/>
                                  </p:stCondLst>
                                  <p:childTnLst>
                                    <p:set>
                                      <p:cBhvr>
                                        <p:cTn id="104" dur="1" fill="hold">
                                          <p:stCondLst>
                                            <p:cond delay="0"/>
                                          </p:stCondLst>
                                        </p:cTn>
                                        <p:tgtEl>
                                          <p:spTgt spid="54"/>
                                        </p:tgtEl>
                                        <p:attrNameLst>
                                          <p:attrName>style.visibility</p:attrName>
                                        </p:attrNameLst>
                                      </p:cBhvr>
                                      <p:to>
                                        <p:strVal val="visible"/>
                                      </p:to>
                                    </p:set>
                                    <p:animEffect transition="in" filter="circle(out)">
                                      <p:cBhvr>
                                        <p:cTn id="105" dur="2000"/>
                                        <p:tgtEl>
                                          <p:spTgt spid="54"/>
                                        </p:tgtEl>
                                      </p:cBhvr>
                                    </p:animEffect>
                                  </p:childTnLst>
                                </p:cTn>
                              </p:par>
                              <p:par>
                                <p:cTn id="106" presetID="6" presetClass="entr" presetSubtype="32" fill="hold" grpId="0" nodeType="withEffect">
                                  <p:stCondLst>
                                    <p:cond delay="0"/>
                                  </p:stCondLst>
                                  <p:childTnLst>
                                    <p:set>
                                      <p:cBhvr>
                                        <p:cTn id="107" dur="1" fill="hold">
                                          <p:stCondLst>
                                            <p:cond delay="0"/>
                                          </p:stCondLst>
                                        </p:cTn>
                                        <p:tgtEl>
                                          <p:spTgt spid="55"/>
                                        </p:tgtEl>
                                        <p:attrNameLst>
                                          <p:attrName>style.visibility</p:attrName>
                                        </p:attrNameLst>
                                      </p:cBhvr>
                                      <p:to>
                                        <p:strVal val="visible"/>
                                      </p:to>
                                    </p:set>
                                    <p:animEffect transition="in" filter="circle(out)">
                                      <p:cBhvr>
                                        <p:cTn id="108" dur="2000"/>
                                        <p:tgtEl>
                                          <p:spTgt spid="55"/>
                                        </p:tgtEl>
                                      </p:cBhvr>
                                    </p:animEffect>
                                  </p:childTnLst>
                                </p:cTn>
                              </p:par>
                              <p:par>
                                <p:cTn id="109" presetID="6" presetClass="entr" presetSubtype="32" fill="hold" grpId="0" nodeType="withEffect">
                                  <p:stCondLst>
                                    <p:cond delay="0"/>
                                  </p:stCondLst>
                                  <p:childTnLst>
                                    <p:set>
                                      <p:cBhvr>
                                        <p:cTn id="110" dur="1" fill="hold">
                                          <p:stCondLst>
                                            <p:cond delay="0"/>
                                          </p:stCondLst>
                                        </p:cTn>
                                        <p:tgtEl>
                                          <p:spTgt spid="56"/>
                                        </p:tgtEl>
                                        <p:attrNameLst>
                                          <p:attrName>style.visibility</p:attrName>
                                        </p:attrNameLst>
                                      </p:cBhvr>
                                      <p:to>
                                        <p:strVal val="visible"/>
                                      </p:to>
                                    </p:set>
                                    <p:animEffect transition="in" filter="circle(out)">
                                      <p:cBhvr>
                                        <p:cTn id="111" dur="2000"/>
                                        <p:tgtEl>
                                          <p:spTgt spid="56"/>
                                        </p:tgtEl>
                                      </p:cBhvr>
                                    </p:animEffect>
                                  </p:childTnLst>
                                </p:cTn>
                              </p:par>
                              <p:par>
                                <p:cTn id="112" presetID="6" presetClass="entr" presetSubtype="32" fill="hold" grpId="0" nodeType="withEffect">
                                  <p:stCondLst>
                                    <p:cond delay="0"/>
                                  </p:stCondLst>
                                  <p:childTnLst>
                                    <p:set>
                                      <p:cBhvr>
                                        <p:cTn id="113" dur="1" fill="hold">
                                          <p:stCondLst>
                                            <p:cond delay="0"/>
                                          </p:stCondLst>
                                        </p:cTn>
                                        <p:tgtEl>
                                          <p:spTgt spid="57"/>
                                        </p:tgtEl>
                                        <p:attrNameLst>
                                          <p:attrName>style.visibility</p:attrName>
                                        </p:attrNameLst>
                                      </p:cBhvr>
                                      <p:to>
                                        <p:strVal val="visible"/>
                                      </p:to>
                                    </p:set>
                                    <p:animEffect transition="in" filter="circle(out)">
                                      <p:cBhvr>
                                        <p:cTn id="114" dur="2000"/>
                                        <p:tgtEl>
                                          <p:spTgt spid="57"/>
                                        </p:tgtEl>
                                      </p:cBhvr>
                                    </p:animEffect>
                                  </p:childTnLst>
                                </p:cTn>
                              </p:par>
                              <p:par>
                                <p:cTn id="115" presetID="6" presetClass="entr" presetSubtype="32" fill="hold" grpId="0" nodeType="withEffect">
                                  <p:stCondLst>
                                    <p:cond delay="0"/>
                                  </p:stCondLst>
                                  <p:childTnLst>
                                    <p:set>
                                      <p:cBhvr>
                                        <p:cTn id="116" dur="1" fill="hold">
                                          <p:stCondLst>
                                            <p:cond delay="0"/>
                                          </p:stCondLst>
                                        </p:cTn>
                                        <p:tgtEl>
                                          <p:spTgt spid="58"/>
                                        </p:tgtEl>
                                        <p:attrNameLst>
                                          <p:attrName>style.visibility</p:attrName>
                                        </p:attrNameLst>
                                      </p:cBhvr>
                                      <p:to>
                                        <p:strVal val="visible"/>
                                      </p:to>
                                    </p:set>
                                    <p:animEffect transition="in" filter="circle(out)">
                                      <p:cBhvr>
                                        <p:cTn id="117" dur="2000"/>
                                        <p:tgtEl>
                                          <p:spTgt spid="58"/>
                                        </p:tgtEl>
                                      </p:cBhvr>
                                    </p:animEffect>
                                  </p:childTnLst>
                                </p:cTn>
                              </p:par>
                              <p:par>
                                <p:cTn id="118" presetID="6" presetClass="entr" presetSubtype="32" fill="hold" grpId="0" nodeType="withEffect">
                                  <p:stCondLst>
                                    <p:cond delay="0"/>
                                  </p:stCondLst>
                                  <p:childTnLst>
                                    <p:set>
                                      <p:cBhvr>
                                        <p:cTn id="119" dur="1" fill="hold">
                                          <p:stCondLst>
                                            <p:cond delay="0"/>
                                          </p:stCondLst>
                                        </p:cTn>
                                        <p:tgtEl>
                                          <p:spTgt spid="59"/>
                                        </p:tgtEl>
                                        <p:attrNameLst>
                                          <p:attrName>style.visibility</p:attrName>
                                        </p:attrNameLst>
                                      </p:cBhvr>
                                      <p:to>
                                        <p:strVal val="visible"/>
                                      </p:to>
                                    </p:set>
                                    <p:animEffect transition="in" filter="circle(out)">
                                      <p:cBhvr>
                                        <p:cTn id="120" dur="2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76" grpId="0" animBg="1"/>
      <p:bldP spid="77" grpId="0" animBg="1"/>
      <p:bldP spid="78" grpId="0" animBg="1"/>
      <p:bldP spid="79" grpId="0" animBg="1"/>
      <p:bldP spid="80" grpId="0" animBg="1"/>
      <p:bldP spid="53" grpId="0" animBg="1"/>
      <p:bldP spid="54" grpId="0" animBg="1"/>
      <p:bldP spid="55" grpId="0" animBg="1"/>
      <p:bldP spid="56" grpId="0" animBg="1"/>
      <p:bldP spid="57" grpId="0" animBg="1"/>
      <p:bldP spid="58" grpId="0" animBg="1"/>
      <p:bldP spid="59"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black">
          <a:xfrm>
            <a:off x="285720" y="1214422"/>
            <a:ext cx="8389938" cy="584775"/>
          </a:xfrm>
          <a:prstGeom prst="rect">
            <a:avLst/>
          </a:prstGeom>
          <a:noFill/>
          <a:ln w="9525">
            <a:noFill/>
            <a:miter lim="800000"/>
          </a:ln>
        </p:spPr>
        <p:txBody>
          <a:bodyPr wrap="square">
            <a:spAutoFit/>
          </a:bodyPr>
          <a:lstStyle/>
          <a:p>
            <a:pPr algn="ctr">
              <a:spcBef>
                <a:spcPct val="50000"/>
              </a:spcBef>
            </a:pPr>
            <a:r>
              <a:rPr lang="zh-CN" altLang="en-US" sz="3200" dirty="0" smtClean="0">
                <a:solidFill>
                  <a:schemeClr val="accent2"/>
                </a:solidFill>
                <a:latin typeface="微软雅黑" pitchFamily="34" charset="-122"/>
                <a:ea typeface="微软雅黑" pitchFamily="34" charset="-122"/>
              </a:rPr>
              <a:t>　　规划工作理念的转变</a:t>
            </a:r>
            <a:endParaRPr lang="zh-CN" altLang="en-US" sz="3200" dirty="0">
              <a:solidFill>
                <a:schemeClr val="accent2"/>
              </a:solidFill>
              <a:latin typeface="微软雅黑" pitchFamily="34" charset="-122"/>
              <a:ea typeface="微软雅黑" pitchFamily="34" charset="-122"/>
            </a:endParaRPr>
          </a:p>
        </p:txBody>
      </p:sp>
      <p:graphicFrame>
        <p:nvGraphicFramePr>
          <p:cNvPr id="3" name="图示 2"/>
          <p:cNvGraphicFramePr/>
          <p:nvPr/>
        </p:nvGraphicFramePr>
        <p:xfrm>
          <a:off x="1907704" y="2060848"/>
          <a:ext cx="6840760"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图示 3"/>
          <p:cNvGraphicFramePr/>
          <p:nvPr/>
        </p:nvGraphicFramePr>
        <p:xfrm>
          <a:off x="1907704" y="2996952"/>
          <a:ext cx="6840760" cy="7920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5" name="图示 4"/>
          <p:cNvGraphicFramePr/>
          <p:nvPr/>
        </p:nvGraphicFramePr>
        <p:xfrm>
          <a:off x="1907704" y="3933056"/>
          <a:ext cx="6840760" cy="79208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6" name="图示 5"/>
          <p:cNvGraphicFramePr/>
          <p:nvPr/>
        </p:nvGraphicFramePr>
        <p:xfrm>
          <a:off x="1907704" y="4869160"/>
          <a:ext cx="6840760" cy="792088"/>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7" name="TextBox 6"/>
          <p:cNvSpPr txBox="1">
            <a:spLocks noChangeArrowheads="1"/>
          </p:cNvSpPr>
          <p:nvPr/>
        </p:nvSpPr>
        <p:spPr bwMode="auto">
          <a:xfrm>
            <a:off x="179388" y="2186632"/>
            <a:ext cx="1643062" cy="522288"/>
          </a:xfrm>
          <a:prstGeom prst="rect">
            <a:avLst/>
          </a:prstGeom>
          <a:noFill/>
          <a:ln w="9525">
            <a:noFill/>
            <a:miter lim="800000"/>
          </a:ln>
        </p:spPr>
        <p:txBody>
          <a:bodyPr>
            <a:spAutoFit/>
          </a:bodyPr>
          <a:lstStyle/>
          <a:p>
            <a:r>
              <a:rPr lang="zh-CN" altLang="en-US" sz="2800" dirty="0" smtClean="0">
                <a:latin typeface="微软雅黑" pitchFamily="34" charset="-122"/>
                <a:ea typeface="微软雅黑" pitchFamily="34" charset="-122"/>
              </a:rPr>
              <a:t>工作定位</a:t>
            </a:r>
            <a:endParaRPr lang="zh-CN" altLang="en-US" sz="2800" dirty="0">
              <a:latin typeface="微软雅黑" pitchFamily="34" charset="-122"/>
              <a:ea typeface="微软雅黑" pitchFamily="34" charset="-122"/>
            </a:endParaRPr>
          </a:p>
        </p:txBody>
      </p:sp>
      <p:sp>
        <p:nvSpPr>
          <p:cNvPr id="8" name="TextBox 7"/>
          <p:cNvSpPr txBox="1">
            <a:spLocks noChangeArrowheads="1"/>
          </p:cNvSpPr>
          <p:nvPr/>
        </p:nvSpPr>
        <p:spPr bwMode="auto">
          <a:xfrm>
            <a:off x="179388" y="3121149"/>
            <a:ext cx="1643062" cy="523875"/>
          </a:xfrm>
          <a:prstGeom prst="rect">
            <a:avLst/>
          </a:prstGeom>
          <a:noFill/>
          <a:ln w="9525">
            <a:noFill/>
            <a:miter lim="800000"/>
          </a:ln>
        </p:spPr>
        <p:txBody>
          <a:bodyPr>
            <a:spAutoFit/>
          </a:bodyPr>
          <a:lstStyle/>
          <a:p>
            <a:r>
              <a:rPr lang="zh-CN" altLang="en-US" sz="2800" dirty="0" smtClean="0">
                <a:latin typeface="微软雅黑" pitchFamily="34" charset="-122"/>
                <a:ea typeface="微软雅黑" pitchFamily="34" charset="-122"/>
              </a:rPr>
              <a:t>工作抓手</a:t>
            </a:r>
            <a:endParaRPr lang="zh-CN" altLang="en-US" sz="2800" dirty="0">
              <a:latin typeface="微软雅黑" pitchFamily="34" charset="-122"/>
              <a:ea typeface="微软雅黑" pitchFamily="34" charset="-122"/>
            </a:endParaRPr>
          </a:p>
        </p:txBody>
      </p:sp>
      <p:sp>
        <p:nvSpPr>
          <p:cNvPr id="9" name="TextBox 8"/>
          <p:cNvSpPr txBox="1">
            <a:spLocks noChangeArrowheads="1"/>
          </p:cNvSpPr>
          <p:nvPr/>
        </p:nvSpPr>
        <p:spPr bwMode="auto">
          <a:xfrm>
            <a:off x="179388" y="4077023"/>
            <a:ext cx="1643062" cy="523875"/>
          </a:xfrm>
          <a:prstGeom prst="rect">
            <a:avLst/>
          </a:prstGeom>
          <a:noFill/>
          <a:ln w="9525">
            <a:noFill/>
            <a:miter lim="800000"/>
          </a:ln>
        </p:spPr>
        <p:txBody>
          <a:bodyPr>
            <a:spAutoFit/>
          </a:bodyPr>
          <a:lstStyle/>
          <a:p>
            <a:r>
              <a:rPr lang="zh-CN" altLang="en-US" sz="2800" dirty="0" smtClean="0">
                <a:latin typeface="微软雅黑" pitchFamily="34" charset="-122"/>
                <a:ea typeface="微软雅黑" pitchFamily="34" charset="-122"/>
              </a:rPr>
              <a:t>工作重点</a:t>
            </a:r>
            <a:endParaRPr lang="zh-CN" altLang="en-US" sz="2800" dirty="0">
              <a:latin typeface="微软雅黑" pitchFamily="34" charset="-122"/>
              <a:ea typeface="微软雅黑" pitchFamily="34" charset="-122"/>
            </a:endParaRPr>
          </a:p>
        </p:txBody>
      </p:sp>
      <p:sp>
        <p:nvSpPr>
          <p:cNvPr id="10" name="TextBox 9"/>
          <p:cNvSpPr txBox="1">
            <a:spLocks noChangeArrowheads="1"/>
          </p:cNvSpPr>
          <p:nvPr/>
        </p:nvSpPr>
        <p:spPr bwMode="auto">
          <a:xfrm>
            <a:off x="179388" y="5013648"/>
            <a:ext cx="1643062" cy="522287"/>
          </a:xfrm>
          <a:prstGeom prst="rect">
            <a:avLst/>
          </a:prstGeom>
          <a:noFill/>
          <a:ln w="9525">
            <a:noFill/>
            <a:miter lim="800000"/>
          </a:ln>
        </p:spPr>
        <p:txBody>
          <a:bodyPr>
            <a:spAutoFit/>
          </a:bodyPr>
          <a:lstStyle/>
          <a:p>
            <a:r>
              <a:rPr lang="zh-CN" altLang="en-US" sz="2800" dirty="0" smtClean="0">
                <a:latin typeface="微软雅黑" pitchFamily="34" charset="-122"/>
                <a:ea typeface="微软雅黑" pitchFamily="34" charset="-122"/>
              </a:rPr>
              <a:t>工作方式</a:t>
            </a:r>
            <a:endParaRPr lang="zh-CN" altLang="en-US" sz="2800"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black">
          <a:xfrm>
            <a:off x="358775" y="246063"/>
            <a:ext cx="8389938" cy="584775"/>
          </a:xfrm>
          <a:prstGeom prst="rect">
            <a:avLst/>
          </a:prstGeom>
          <a:noFill/>
          <a:ln w="9525">
            <a:noFill/>
            <a:miter lim="800000"/>
          </a:ln>
        </p:spPr>
        <p:txBody>
          <a:bodyPr>
            <a:spAutoFit/>
          </a:bodyPr>
          <a:lstStyle/>
          <a:p>
            <a:pPr algn="ctr">
              <a:spcBef>
                <a:spcPct val="50000"/>
              </a:spcBef>
            </a:pPr>
            <a:r>
              <a:rPr lang="zh-CN" altLang="en-US" sz="3200" dirty="0" smtClean="0">
                <a:solidFill>
                  <a:schemeClr val="accent2"/>
                </a:solidFill>
                <a:latin typeface="微软雅黑" pitchFamily="34" charset="-122"/>
                <a:ea typeface="微软雅黑" pitchFamily="34" charset="-122"/>
              </a:rPr>
              <a:t>　　　　　　　　　　战</a:t>
            </a:r>
            <a:r>
              <a:rPr lang="zh-CN" altLang="en-US" sz="3200" dirty="0">
                <a:solidFill>
                  <a:schemeClr val="accent2"/>
                </a:solidFill>
                <a:latin typeface="微软雅黑" pitchFamily="34" charset="-122"/>
                <a:ea typeface="微软雅黑" pitchFamily="34" charset="-122"/>
              </a:rPr>
              <a:t>略规</a:t>
            </a:r>
            <a:r>
              <a:rPr lang="zh-CN" altLang="en-US" sz="3200" dirty="0" smtClean="0">
                <a:solidFill>
                  <a:schemeClr val="accent2"/>
                </a:solidFill>
                <a:latin typeface="微软雅黑" pitchFamily="34" charset="-122"/>
                <a:ea typeface="微软雅黑" pitchFamily="34" charset="-122"/>
              </a:rPr>
              <a:t>划工作模式</a:t>
            </a:r>
            <a:endParaRPr lang="zh-CN" altLang="en-US" sz="3200" dirty="0">
              <a:solidFill>
                <a:schemeClr val="accent2"/>
              </a:solidFill>
              <a:latin typeface="微软雅黑" pitchFamily="34" charset="-122"/>
              <a:ea typeface="微软雅黑" pitchFamily="34" charset="-122"/>
            </a:endParaRPr>
          </a:p>
        </p:txBody>
      </p:sp>
      <p:graphicFrame>
        <p:nvGraphicFramePr>
          <p:cNvPr id="3" name="图示 2"/>
          <p:cNvGraphicFramePr/>
          <p:nvPr/>
        </p:nvGraphicFramePr>
        <p:xfrm>
          <a:off x="395536" y="1844824"/>
          <a:ext cx="2592288"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图示 3"/>
          <p:cNvGraphicFramePr/>
          <p:nvPr/>
        </p:nvGraphicFramePr>
        <p:xfrm>
          <a:off x="3347864" y="1844824"/>
          <a:ext cx="5688632" cy="460851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6" name="肘形连接符 5"/>
          <p:cNvCxnSpPr/>
          <p:nvPr/>
        </p:nvCxnSpPr>
        <p:spPr bwMode="auto">
          <a:xfrm rot="10800000" flipV="1">
            <a:off x="6228184" y="5769260"/>
            <a:ext cx="1800200" cy="36004"/>
          </a:xfrm>
          <a:prstGeom prst="bentConnector3">
            <a:avLst>
              <a:gd name="adj1" fmla="val -794"/>
            </a:avLst>
          </a:prstGeom>
          <a:solidFill>
            <a:srgbClr val="EAEAEA"/>
          </a:solidFill>
          <a:ln w="25400" cap="flat" cmpd="sng" algn="ctr">
            <a:solidFill>
              <a:srgbClr val="133984"/>
            </a:solidFill>
            <a:prstDash val="solid"/>
            <a:round/>
            <a:headEnd type="none" w="med" len="med"/>
            <a:tailEnd type="none" w="med" len="med"/>
          </a:ln>
          <a:effectLst/>
        </p:spPr>
      </p:cxnSp>
      <p:sp>
        <p:nvSpPr>
          <p:cNvPr id="12" name="TextBox 11"/>
          <p:cNvSpPr txBox="1"/>
          <p:nvPr/>
        </p:nvSpPr>
        <p:spPr>
          <a:xfrm>
            <a:off x="251520" y="1196752"/>
            <a:ext cx="3888432" cy="461665"/>
          </a:xfrm>
          <a:prstGeom prst="rect">
            <a:avLst/>
          </a:prstGeom>
          <a:noFill/>
        </p:spPr>
        <p:txBody>
          <a:bodyPr wrap="square" rtlCol="0">
            <a:spAutoFit/>
          </a:bodyPr>
          <a:lstStyle/>
          <a:p>
            <a:pPr algn="ctr"/>
            <a:r>
              <a:rPr lang="zh-CN" altLang="en-US" sz="2400" dirty="0" smtClean="0">
                <a:solidFill>
                  <a:srgbClr val="C00000"/>
                </a:solidFill>
                <a:latin typeface="微软雅黑" pitchFamily="34" charset="-122"/>
                <a:ea typeface="微软雅黑" pitchFamily="34" charset="-122"/>
              </a:rPr>
              <a:t>指标导向的目标管理模式</a:t>
            </a:r>
            <a:endParaRPr lang="zh-CN" altLang="en-US" sz="2400" dirty="0">
              <a:solidFill>
                <a:srgbClr val="C00000"/>
              </a:solidFill>
              <a:latin typeface="微软雅黑" pitchFamily="34" charset="-122"/>
              <a:ea typeface="微软雅黑" pitchFamily="34" charset="-122"/>
            </a:endParaRPr>
          </a:p>
        </p:txBody>
      </p:sp>
      <p:sp>
        <p:nvSpPr>
          <p:cNvPr id="13" name="TextBox 12"/>
          <p:cNvSpPr txBox="1"/>
          <p:nvPr/>
        </p:nvSpPr>
        <p:spPr>
          <a:xfrm>
            <a:off x="4355977" y="1196752"/>
            <a:ext cx="4608512" cy="461665"/>
          </a:xfrm>
          <a:prstGeom prst="rect">
            <a:avLst/>
          </a:prstGeom>
          <a:noFill/>
        </p:spPr>
        <p:txBody>
          <a:bodyPr wrap="square" rtlCol="0">
            <a:spAutoFit/>
          </a:bodyPr>
          <a:lstStyle/>
          <a:p>
            <a:pPr algn="ctr"/>
            <a:r>
              <a:rPr lang="zh-CN" altLang="en-US" sz="2400" dirty="0" smtClean="0">
                <a:solidFill>
                  <a:srgbClr val="C00000"/>
                </a:solidFill>
                <a:latin typeface="微软雅黑" pitchFamily="34" charset="-122"/>
                <a:ea typeface="微软雅黑" pitchFamily="34" charset="-122"/>
              </a:rPr>
              <a:t>理念导向的过程指导模式</a:t>
            </a:r>
            <a:endParaRPr lang="zh-CN" altLang="en-US" sz="2400" dirty="0">
              <a:solidFill>
                <a:srgbClr val="C00000"/>
              </a:solidFill>
              <a:latin typeface="微软雅黑" pitchFamily="34" charset="-122"/>
              <a:ea typeface="微软雅黑" pitchFamily="34" charset="-122"/>
            </a:endParaRPr>
          </a:p>
        </p:txBody>
      </p:sp>
      <p:cxnSp>
        <p:nvCxnSpPr>
          <p:cNvPr id="26" name="肘形连接符 25"/>
          <p:cNvCxnSpPr/>
          <p:nvPr/>
        </p:nvCxnSpPr>
        <p:spPr bwMode="auto">
          <a:xfrm>
            <a:off x="4355977" y="4941168"/>
            <a:ext cx="936103" cy="72008"/>
          </a:xfrm>
          <a:prstGeom prst="bentConnector3">
            <a:avLst>
              <a:gd name="adj1" fmla="val -964"/>
            </a:avLst>
          </a:prstGeom>
          <a:solidFill>
            <a:srgbClr val="EAEAEA"/>
          </a:solidFill>
          <a:ln w="25400" cap="flat" cmpd="sng" algn="ctr">
            <a:solidFill>
              <a:srgbClr val="133984"/>
            </a:solidFill>
            <a:prstDash val="solid"/>
            <a:round/>
            <a:headEnd type="none" w="med" len="med"/>
            <a:tailEnd type="none" w="med" len="med"/>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up)">
                                      <p:cBhvr>
                                        <p:cTn id="13" dur="500"/>
                                        <p:tgtEl>
                                          <p:spTgt spid="13"/>
                                        </p:tgtEl>
                                      </p:cBhvr>
                                    </p:animEffect>
                                  </p:childTnLst>
                                </p:cTn>
                              </p:par>
                              <p:par>
                                <p:cTn id="14" presetID="22" presetClass="entr" presetSubtype="1"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up)">
                                      <p:cBhvr>
                                        <p:cTn id="1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13"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200" dirty="0" smtClean="0">
                <a:latin typeface="Times New Roman" pitchFamily="18" charset="0"/>
                <a:ea typeface="微软雅黑" pitchFamily="34" charset="-122"/>
                <a:cs typeface="Times New Roman" pitchFamily="18" charset="0"/>
              </a:rPr>
              <a:t>以规划认同为抓手推进规划实施</a:t>
            </a:r>
            <a:endParaRPr lang="zh-CN" altLang="en-US" sz="3200" dirty="0"/>
          </a:p>
        </p:txBody>
      </p:sp>
      <p:sp>
        <p:nvSpPr>
          <p:cNvPr id="3" name="内容占位符 2"/>
          <p:cNvSpPr>
            <a:spLocks noGrp="1"/>
          </p:cNvSpPr>
          <p:nvPr>
            <p:ph idx="1"/>
          </p:nvPr>
        </p:nvSpPr>
        <p:spPr>
          <a:xfrm>
            <a:off x="468313" y="1125538"/>
            <a:ext cx="8229600" cy="503262"/>
          </a:xfrm>
        </p:spPr>
        <p:txBody>
          <a:bodyPr/>
          <a:lstStyle/>
          <a:p>
            <a:endParaRPr lang="en-US" altLang="zh-CN" sz="3200" dirty="0">
              <a:latin typeface="微软雅黑" pitchFamily="34" charset="-122"/>
              <a:ea typeface="微软雅黑" pitchFamily="34" charset="-122"/>
            </a:endParaRPr>
          </a:p>
          <a:p>
            <a:pPr marL="0" indent="0">
              <a:buNone/>
            </a:pPr>
            <a:endParaRPr lang="zh-CN" altLang="en-US" sz="3200" dirty="0">
              <a:latin typeface="微软雅黑" pitchFamily="34" charset="-122"/>
              <a:ea typeface="微软雅黑" pitchFamily="34" charset="-122"/>
            </a:endParaRPr>
          </a:p>
        </p:txBody>
      </p:sp>
      <p:graphicFrame>
        <p:nvGraphicFramePr>
          <p:cNvPr id="4" name="图示 3"/>
          <p:cNvGraphicFramePr/>
          <p:nvPr/>
        </p:nvGraphicFramePr>
        <p:xfrm>
          <a:off x="539552" y="2765152"/>
          <a:ext cx="8064896" cy="1095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611560" y="2041684"/>
            <a:ext cx="1872208" cy="523220"/>
          </a:xfrm>
          <a:prstGeom prst="rect">
            <a:avLst/>
          </a:prstGeom>
          <a:noFill/>
        </p:spPr>
        <p:txBody>
          <a:bodyPr wrap="square" rtlCol="0">
            <a:spAutoFit/>
          </a:bodyPr>
          <a:lstStyle/>
          <a:p>
            <a:pPr algn="ctr"/>
            <a:r>
              <a:rPr lang="zh-CN" altLang="en-US" sz="2800" dirty="0" smtClean="0">
                <a:solidFill>
                  <a:schemeClr val="tx1"/>
                </a:solidFill>
                <a:latin typeface="微软雅黑" pitchFamily="34" charset="-122"/>
                <a:ea typeface="微软雅黑" pitchFamily="34" charset="-122"/>
              </a:rPr>
              <a:t>了解内容</a:t>
            </a:r>
            <a:endParaRPr lang="zh-CN" altLang="en-US" sz="2800" dirty="0">
              <a:solidFill>
                <a:schemeClr val="tx1"/>
              </a:solidFill>
              <a:latin typeface="微软雅黑" pitchFamily="34" charset="-122"/>
              <a:ea typeface="微软雅黑" pitchFamily="34" charset="-122"/>
            </a:endParaRPr>
          </a:p>
        </p:txBody>
      </p:sp>
      <p:sp>
        <p:nvSpPr>
          <p:cNvPr id="6" name="TextBox 5"/>
          <p:cNvSpPr txBox="1"/>
          <p:nvPr/>
        </p:nvSpPr>
        <p:spPr>
          <a:xfrm>
            <a:off x="3635896" y="2060848"/>
            <a:ext cx="1872208" cy="523220"/>
          </a:xfrm>
          <a:prstGeom prst="rect">
            <a:avLst/>
          </a:prstGeom>
          <a:noFill/>
        </p:spPr>
        <p:txBody>
          <a:bodyPr wrap="square" rtlCol="0">
            <a:spAutoFit/>
          </a:bodyPr>
          <a:lstStyle/>
          <a:p>
            <a:pPr algn="ctr"/>
            <a:r>
              <a:rPr lang="zh-CN" altLang="en-US" sz="2800" dirty="0" smtClean="0">
                <a:solidFill>
                  <a:schemeClr val="tx1"/>
                </a:solidFill>
                <a:latin typeface="微软雅黑" pitchFamily="34" charset="-122"/>
                <a:ea typeface="微软雅黑" pitchFamily="34" charset="-122"/>
              </a:rPr>
              <a:t>行为遵从</a:t>
            </a:r>
            <a:endParaRPr lang="zh-CN" altLang="en-US" sz="2800" dirty="0">
              <a:solidFill>
                <a:schemeClr val="tx1"/>
              </a:solidFill>
              <a:latin typeface="微软雅黑" pitchFamily="34" charset="-122"/>
              <a:ea typeface="微软雅黑" pitchFamily="34" charset="-122"/>
            </a:endParaRPr>
          </a:p>
        </p:txBody>
      </p:sp>
      <p:sp>
        <p:nvSpPr>
          <p:cNvPr id="7" name="TextBox 6"/>
          <p:cNvSpPr txBox="1"/>
          <p:nvPr/>
        </p:nvSpPr>
        <p:spPr>
          <a:xfrm>
            <a:off x="6660232" y="2060848"/>
            <a:ext cx="1872208" cy="523220"/>
          </a:xfrm>
          <a:prstGeom prst="rect">
            <a:avLst/>
          </a:prstGeom>
          <a:noFill/>
        </p:spPr>
        <p:txBody>
          <a:bodyPr wrap="square" rtlCol="0">
            <a:spAutoFit/>
          </a:bodyPr>
          <a:lstStyle/>
          <a:p>
            <a:pPr algn="ctr"/>
            <a:r>
              <a:rPr lang="zh-CN" altLang="en-US" sz="2800" dirty="0">
                <a:solidFill>
                  <a:schemeClr val="tx1"/>
                </a:solidFill>
                <a:latin typeface="微软雅黑" pitchFamily="34" charset="-122"/>
                <a:ea typeface="微软雅黑" pitchFamily="34" charset="-122"/>
              </a:rPr>
              <a:t>自觉</a:t>
            </a:r>
            <a:r>
              <a:rPr lang="zh-CN" altLang="en-US" sz="2800" dirty="0" smtClean="0">
                <a:solidFill>
                  <a:schemeClr val="tx1"/>
                </a:solidFill>
                <a:latin typeface="微软雅黑" pitchFamily="34" charset="-122"/>
                <a:ea typeface="微软雅黑" pitchFamily="34" charset="-122"/>
              </a:rPr>
              <a:t>行为</a:t>
            </a:r>
            <a:endParaRPr lang="zh-CN" altLang="en-US" sz="2800" dirty="0">
              <a:solidFill>
                <a:schemeClr val="tx1"/>
              </a:solidFill>
              <a:latin typeface="微软雅黑" pitchFamily="34" charset="-122"/>
              <a:ea typeface="微软雅黑" pitchFamily="34" charset="-122"/>
            </a:endParaRPr>
          </a:p>
        </p:txBody>
      </p:sp>
      <p:sp>
        <p:nvSpPr>
          <p:cNvPr id="8" name="TextBox 7"/>
          <p:cNvSpPr txBox="1"/>
          <p:nvPr/>
        </p:nvSpPr>
        <p:spPr>
          <a:xfrm>
            <a:off x="467544" y="5313402"/>
            <a:ext cx="2304256" cy="1323439"/>
          </a:xfrm>
          <a:prstGeom prst="rect">
            <a:avLst/>
          </a:prstGeom>
          <a:noFill/>
        </p:spPr>
        <p:txBody>
          <a:bodyPr wrap="square" rtlCol="0">
            <a:spAutoFit/>
          </a:bodyPr>
          <a:lstStyle/>
          <a:p>
            <a:pPr marL="342900" indent="-342900">
              <a:buFont typeface="Arial" pitchFamily="34" charset="0"/>
              <a:buChar char="•"/>
            </a:pPr>
            <a:r>
              <a:rPr lang="zh-CN" altLang="en-US" dirty="0" smtClean="0">
                <a:latin typeface="微软雅黑" pitchFamily="34" charset="-122"/>
                <a:ea typeface="微软雅黑" pitchFamily="34" charset="-122"/>
              </a:rPr>
              <a:t>上下结合的规划制定过程</a:t>
            </a:r>
            <a:endParaRPr lang="en-US" altLang="zh-CN" dirty="0" smtClean="0">
              <a:latin typeface="微软雅黑" pitchFamily="34" charset="-122"/>
              <a:ea typeface="微软雅黑" pitchFamily="34" charset="-122"/>
            </a:endParaRPr>
          </a:p>
          <a:p>
            <a:pPr marL="342900" indent="-342900">
              <a:buFont typeface="Arial" pitchFamily="34" charset="0"/>
              <a:buChar char="•"/>
            </a:pPr>
            <a:r>
              <a:rPr lang="zh-CN" altLang="en-US" dirty="0" smtClean="0">
                <a:latin typeface="微软雅黑" pitchFamily="34" charset="-122"/>
                <a:ea typeface="微软雅黑" pitchFamily="34" charset="-122"/>
              </a:rPr>
              <a:t>描绘</a:t>
            </a:r>
            <a:r>
              <a:rPr lang="zh-CN" altLang="en-US" dirty="0">
                <a:latin typeface="微软雅黑" pitchFamily="34" charset="-122"/>
                <a:ea typeface="微软雅黑" pitchFamily="34" charset="-122"/>
              </a:rPr>
              <a:t>战略</a:t>
            </a:r>
            <a:r>
              <a:rPr lang="zh-CN" altLang="en-US" dirty="0" smtClean="0">
                <a:latin typeface="微软雅黑" pitchFamily="34" charset="-122"/>
                <a:ea typeface="微软雅黑" pitchFamily="34" charset="-122"/>
              </a:rPr>
              <a:t>地图</a:t>
            </a:r>
            <a:endParaRPr lang="en-US" altLang="zh-CN" dirty="0" smtClean="0">
              <a:latin typeface="微软雅黑" pitchFamily="34" charset="-122"/>
              <a:ea typeface="微软雅黑" pitchFamily="34" charset="-122"/>
            </a:endParaRPr>
          </a:p>
          <a:p>
            <a:pPr marL="342900" indent="-342900">
              <a:buFont typeface="Arial" pitchFamily="34" charset="0"/>
              <a:buChar char="•"/>
            </a:pPr>
            <a:r>
              <a:rPr lang="zh-CN" altLang="en-US" dirty="0" smtClean="0">
                <a:latin typeface="微软雅黑" pitchFamily="34" charset="-122"/>
                <a:ea typeface="微软雅黑" pitchFamily="34" charset="-122"/>
              </a:rPr>
              <a:t>树立工作理念</a:t>
            </a:r>
            <a:endParaRPr lang="zh-CN" altLang="en-US" dirty="0">
              <a:latin typeface="微软雅黑" pitchFamily="34" charset="-122"/>
              <a:ea typeface="微软雅黑" pitchFamily="34" charset="-122"/>
            </a:endParaRPr>
          </a:p>
        </p:txBody>
      </p:sp>
      <p:sp>
        <p:nvSpPr>
          <p:cNvPr id="9" name="TextBox 8"/>
          <p:cNvSpPr txBox="1"/>
          <p:nvPr/>
        </p:nvSpPr>
        <p:spPr>
          <a:xfrm>
            <a:off x="3419872" y="5313402"/>
            <a:ext cx="2592288" cy="1477328"/>
          </a:xfrm>
          <a:prstGeom prst="rect">
            <a:avLst/>
          </a:prstGeom>
          <a:noFill/>
        </p:spPr>
        <p:txBody>
          <a:bodyPr wrap="square" rtlCol="0">
            <a:spAutoFit/>
          </a:bodyPr>
          <a:lstStyle/>
          <a:p>
            <a:pPr marL="342900" indent="-342900">
              <a:buFont typeface="Arial" pitchFamily="34" charset="0"/>
              <a:buChar char="•"/>
            </a:pPr>
            <a:r>
              <a:rPr lang="zh-CN" altLang="en-US" dirty="0" smtClean="0">
                <a:latin typeface="微软雅黑" pitchFamily="34" charset="-122"/>
                <a:ea typeface="微软雅黑" pitchFamily="34" charset="-122"/>
              </a:rPr>
              <a:t>院系目标任务分解</a:t>
            </a:r>
            <a:endParaRPr lang="en-US" altLang="zh-CN" dirty="0" smtClean="0">
              <a:latin typeface="微软雅黑" pitchFamily="34" charset="-122"/>
              <a:ea typeface="微软雅黑" pitchFamily="34" charset="-122"/>
            </a:endParaRPr>
          </a:p>
          <a:p>
            <a:pPr marL="342900" indent="-342900">
              <a:buFont typeface="Arial" pitchFamily="34" charset="0"/>
              <a:buChar char="•"/>
            </a:pPr>
            <a:r>
              <a:rPr lang="zh-CN" altLang="en-US" dirty="0" smtClean="0">
                <a:latin typeface="微软雅黑" pitchFamily="34" charset="-122"/>
                <a:ea typeface="微软雅黑" pitchFamily="34" charset="-122"/>
              </a:rPr>
              <a:t>学校年度工作计划</a:t>
            </a:r>
            <a:endParaRPr lang="en-US" altLang="zh-CN" dirty="0" smtClean="0">
              <a:latin typeface="微软雅黑" pitchFamily="34" charset="-122"/>
              <a:ea typeface="微软雅黑" pitchFamily="34" charset="-122"/>
            </a:endParaRPr>
          </a:p>
          <a:p>
            <a:pPr marL="342900" indent="-342900">
              <a:buFont typeface="Arial" pitchFamily="34" charset="0"/>
              <a:buChar char="•"/>
            </a:pPr>
            <a:r>
              <a:rPr lang="zh-CN" altLang="en-US" dirty="0" smtClean="0">
                <a:latin typeface="微软雅黑" pitchFamily="34" charset="-122"/>
                <a:ea typeface="微软雅黑" pitchFamily="34" charset="-122"/>
              </a:rPr>
              <a:t>学科规划</a:t>
            </a:r>
            <a:endParaRPr lang="en-US" altLang="zh-CN" dirty="0" smtClean="0">
              <a:latin typeface="微软雅黑" pitchFamily="34" charset="-122"/>
              <a:ea typeface="微软雅黑" pitchFamily="34" charset="-122"/>
            </a:endParaRPr>
          </a:p>
          <a:p>
            <a:pPr marL="342900" indent="-342900">
              <a:buFont typeface="Arial" pitchFamily="34" charset="0"/>
              <a:buChar char="•"/>
            </a:pPr>
            <a:r>
              <a:rPr lang="zh-CN" altLang="en-US" dirty="0" smtClean="0">
                <a:latin typeface="微软雅黑" pitchFamily="34" charset="-122"/>
                <a:ea typeface="微软雅黑" pitchFamily="34" charset="-122"/>
              </a:rPr>
              <a:t>参与重大改革设计</a:t>
            </a:r>
            <a:endParaRPr lang="en-US" altLang="zh-CN" dirty="0" smtClean="0">
              <a:latin typeface="微软雅黑" pitchFamily="34" charset="-122"/>
              <a:ea typeface="微软雅黑" pitchFamily="34" charset="-122"/>
            </a:endParaRPr>
          </a:p>
          <a:p>
            <a:endParaRPr lang="zh-CN" altLang="en-US" dirty="0">
              <a:latin typeface="微软雅黑" pitchFamily="34" charset="-122"/>
              <a:ea typeface="微软雅黑" pitchFamily="34" charset="-122"/>
            </a:endParaRPr>
          </a:p>
        </p:txBody>
      </p:sp>
      <p:sp>
        <p:nvSpPr>
          <p:cNvPr id="10" name="TextBox 9"/>
          <p:cNvSpPr txBox="1"/>
          <p:nvPr/>
        </p:nvSpPr>
        <p:spPr>
          <a:xfrm>
            <a:off x="611560" y="4129916"/>
            <a:ext cx="1872208" cy="461665"/>
          </a:xfrm>
          <a:prstGeom prst="rect">
            <a:avLst/>
          </a:prstGeom>
          <a:noFill/>
        </p:spPr>
        <p:txBody>
          <a:bodyPr wrap="square" rtlCol="0">
            <a:spAutoFit/>
          </a:bodyPr>
          <a:lstStyle/>
          <a:p>
            <a:pPr algn="ctr"/>
            <a:r>
              <a:rPr lang="zh-CN" altLang="en-US" sz="2400" dirty="0" smtClean="0">
                <a:solidFill>
                  <a:schemeClr val="tx1"/>
                </a:solidFill>
                <a:latin typeface="微软雅黑" pitchFamily="34" charset="-122"/>
                <a:ea typeface="微软雅黑" pitchFamily="34" charset="-122"/>
              </a:rPr>
              <a:t>是什么</a:t>
            </a:r>
            <a:endParaRPr lang="zh-CN" altLang="en-US" sz="2400" dirty="0">
              <a:solidFill>
                <a:schemeClr val="tx1"/>
              </a:solidFill>
              <a:latin typeface="微软雅黑" pitchFamily="34" charset="-122"/>
              <a:ea typeface="微软雅黑" pitchFamily="34" charset="-122"/>
            </a:endParaRPr>
          </a:p>
        </p:txBody>
      </p:sp>
      <p:sp>
        <p:nvSpPr>
          <p:cNvPr id="11" name="TextBox 10"/>
          <p:cNvSpPr txBox="1"/>
          <p:nvPr/>
        </p:nvSpPr>
        <p:spPr>
          <a:xfrm>
            <a:off x="3605267" y="4149080"/>
            <a:ext cx="1872208" cy="461665"/>
          </a:xfrm>
          <a:prstGeom prst="rect">
            <a:avLst/>
          </a:prstGeom>
          <a:noFill/>
        </p:spPr>
        <p:txBody>
          <a:bodyPr wrap="square" rtlCol="0">
            <a:spAutoFit/>
          </a:bodyPr>
          <a:lstStyle/>
          <a:p>
            <a:pPr algn="ctr"/>
            <a:r>
              <a:rPr lang="zh-CN" altLang="en-US" sz="2400" dirty="0" smtClean="0">
                <a:solidFill>
                  <a:schemeClr val="tx1"/>
                </a:solidFill>
                <a:latin typeface="微软雅黑" pitchFamily="34" charset="-122"/>
                <a:ea typeface="微软雅黑" pitchFamily="34" charset="-122"/>
              </a:rPr>
              <a:t>怎么做</a:t>
            </a:r>
            <a:endParaRPr lang="zh-CN" altLang="en-US" sz="2400" dirty="0">
              <a:solidFill>
                <a:schemeClr val="tx1"/>
              </a:solidFill>
              <a:latin typeface="微软雅黑" pitchFamily="34" charset="-122"/>
              <a:ea typeface="微软雅黑" pitchFamily="34" charset="-122"/>
            </a:endParaRPr>
          </a:p>
        </p:txBody>
      </p:sp>
      <p:sp>
        <p:nvSpPr>
          <p:cNvPr id="12" name="TextBox 11"/>
          <p:cNvSpPr txBox="1"/>
          <p:nvPr/>
        </p:nvSpPr>
        <p:spPr>
          <a:xfrm>
            <a:off x="6444208" y="4149080"/>
            <a:ext cx="2376264" cy="830997"/>
          </a:xfrm>
          <a:prstGeom prst="rect">
            <a:avLst/>
          </a:prstGeom>
          <a:noFill/>
        </p:spPr>
        <p:txBody>
          <a:bodyPr wrap="square" rtlCol="0">
            <a:spAutoFit/>
          </a:bodyPr>
          <a:lstStyle/>
          <a:p>
            <a:pPr algn="ctr"/>
            <a:r>
              <a:rPr lang="zh-CN" altLang="en-US" sz="2400" dirty="0" smtClean="0">
                <a:solidFill>
                  <a:schemeClr val="tx1"/>
                </a:solidFill>
                <a:latin typeface="微软雅黑" pitchFamily="34" charset="-122"/>
                <a:ea typeface="微软雅黑" pitchFamily="34" charset="-122"/>
              </a:rPr>
              <a:t>为什么这么做</a:t>
            </a:r>
            <a:endParaRPr lang="en-US" altLang="zh-CN" sz="2400" dirty="0" smtClean="0">
              <a:solidFill>
                <a:schemeClr val="tx1"/>
              </a:solidFill>
              <a:latin typeface="微软雅黑" pitchFamily="34" charset="-122"/>
              <a:ea typeface="微软雅黑" pitchFamily="34" charset="-122"/>
            </a:endParaRPr>
          </a:p>
          <a:p>
            <a:pPr algn="ctr"/>
            <a:r>
              <a:rPr lang="zh-CN" altLang="en-US" sz="2400" dirty="0" smtClean="0">
                <a:solidFill>
                  <a:schemeClr val="tx1"/>
                </a:solidFill>
                <a:latin typeface="微软雅黑" pitchFamily="34" charset="-122"/>
                <a:ea typeface="微软雅黑" pitchFamily="34" charset="-122"/>
              </a:rPr>
              <a:t>建设效果如何</a:t>
            </a:r>
            <a:endParaRPr lang="zh-CN" altLang="en-US" sz="2400" dirty="0">
              <a:solidFill>
                <a:schemeClr val="tx1"/>
              </a:solidFill>
              <a:latin typeface="微软雅黑" pitchFamily="34" charset="-122"/>
              <a:ea typeface="微软雅黑" pitchFamily="34" charset="-122"/>
            </a:endParaRPr>
          </a:p>
        </p:txBody>
      </p:sp>
      <p:sp>
        <p:nvSpPr>
          <p:cNvPr id="14" name="TextBox 13"/>
          <p:cNvSpPr txBox="1"/>
          <p:nvPr/>
        </p:nvSpPr>
        <p:spPr>
          <a:xfrm>
            <a:off x="6409523" y="5313402"/>
            <a:ext cx="2304256" cy="1200329"/>
          </a:xfrm>
          <a:prstGeom prst="rect">
            <a:avLst/>
          </a:prstGeom>
          <a:noFill/>
        </p:spPr>
        <p:txBody>
          <a:bodyPr wrap="square" rtlCol="0">
            <a:spAutoFit/>
          </a:bodyPr>
          <a:lstStyle/>
          <a:p>
            <a:pPr marL="342900" indent="-342900">
              <a:buFont typeface="Arial" pitchFamily="34" charset="0"/>
              <a:buChar char="•"/>
            </a:pPr>
            <a:r>
              <a:rPr lang="zh-CN" altLang="en-US" dirty="0" smtClean="0">
                <a:latin typeface="微软雅黑" pitchFamily="34" charset="-122"/>
                <a:ea typeface="微软雅黑" pitchFamily="34" charset="-122"/>
              </a:rPr>
              <a:t>院系评估</a:t>
            </a:r>
            <a:endParaRPr lang="en-US" altLang="zh-CN" dirty="0" smtClean="0">
              <a:latin typeface="微软雅黑" pitchFamily="34" charset="-122"/>
              <a:ea typeface="微软雅黑" pitchFamily="34" charset="-122"/>
            </a:endParaRPr>
          </a:p>
          <a:p>
            <a:pPr marL="342900" indent="-342900">
              <a:buFont typeface="Arial" pitchFamily="34" charset="0"/>
              <a:buChar char="•"/>
            </a:pPr>
            <a:r>
              <a:rPr lang="zh-CN" altLang="en-US" dirty="0">
                <a:latin typeface="微软雅黑" pitchFamily="34" charset="-122"/>
                <a:ea typeface="微软雅黑" pitchFamily="34" charset="-122"/>
              </a:rPr>
              <a:t>院</a:t>
            </a:r>
            <a:r>
              <a:rPr lang="zh-CN" altLang="en-US" dirty="0" smtClean="0">
                <a:latin typeface="微软雅黑" pitchFamily="34" charset="-122"/>
                <a:ea typeface="微软雅黑" pitchFamily="34" charset="-122"/>
              </a:rPr>
              <a:t>系绩效考核</a:t>
            </a:r>
            <a:endParaRPr lang="en-US" altLang="zh-CN" dirty="0" smtClean="0">
              <a:latin typeface="微软雅黑" pitchFamily="34" charset="-122"/>
              <a:ea typeface="微软雅黑" pitchFamily="34" charset="-122"/>
            </a:endParaRPr>
          </a:p>
          <a:p>
            <a:pPr marL="342900" indent="-342900">
              <a:buFont typeface="Arial" pitchFamily="34" charset="0"/>
              <a:buChar char="•"/>
            </a:pPr>
            <a:r>
              <a:rPr lang="zh-CN" altLang="en-US" dirty="0" smtClean="0">
                <a:latin typeface="微软雅黑" pitchFamily="34" charset="-122"/>
                <a:ea typeface="微软雅黑" pitchFamily="34" charset="-122"/>
              </a:rPr>
              <a:t>规划进展跟踪</a:t>
            </a:r>
            <a:endParaRPr lang="en-US" altLang="zh-CN" dirty="0" smtClean="0">
              <a:latin typeface="微软雅黑" pitchFamily="34" charset="-122"/>
              <a:ea typeface="微软雅黑" pitchFamily="34" charset="-122"/>
            </a:endParaRPr>
          </a:p>
          <a:p>
            <a:pPr marL="342900" indent="-342900">
              <a:buFont typeface="Arial" pitchFamily="34" charset="0"/>
              <a:buChar char="•"/>
            </a:pPr>
            <a:endParaRPr lang="zh-CN" altLang="en-US" dirty="0">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ppt_x"/>
                                          </p:val>
                                        </p:tav>
                                        <p:tav tm="100000">
                                          <p:val>
                                            <p:strVal val="#ppt_x"/>
                                          </p:val>
                                        </p:tav>
                                      </p:tavLst>
                                    </p:anim>
                                    <p:anim calcmode="lin" valueType="num">
                                      <p:cBhvr additive="base">
                                        <p:cTn id="2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内容占位符 13"/>
          <p:cNvGraphicFramePr>
            <a:graphicFrameLocks noGrp="1"/>
          </p:cNvGraphicFramePr>
          <p:nvPr>
            <p:ph idx="1"/>
          </p:nvPr>
        </p:nvGraphicFramePr>
        <p:xfrm>
          <a:off x="179512" y="2276872"/>
          <a:ext cx="8892480"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7586" name="内容占位符 2"/>
          <p:cNvSpPr txBox="1"/>
          <p:nvPr/>
        </p:nvSpPr>
        <p:spPr bwMode="auto">
          <a:xfrm>
            <a:off x="251520" y="1988765"/>
            <a:ext cx="8675687" cy="792163"/>
          </a:xfrm>
          <a:prstGeom prst="rect">
            <a:avLst/>
          </a:prstGeom>
          <a:noFill/>
          <a:ln w="9525">
            <a:noFill/>
            <a:miter lim="800000"/>
          </a:ln>
        </p:spPr>
        <p:txBody>
          <a:bodyPr/>
          <a:lstStyle/>
          <a:p>
            <a:pPr marL="449580" indent="-449580" eaLnBrk="0" hangingPunct="0">
              <a:lnSpc>
                <a:spcPct val="110000"/>
              </a:lnSpc>
              <a:spcBef>
                <a:spcPct val="20000"/>
              </a:spcBef>
              <a:buSzPct val="120000"/>
              <a:buFontTx/>
              <a:buBlip>
                <a:blip r:embed="rId7"/>
              </a:buBlip>
            </a:pPr>
            <a:r>
              <a:rPr lang="zh-CN" altLang="en-US" sz="2400" dirty="0" smtClean="0">
                <a:latin typeface="微软雅黑" pitchFamily="34" charset="-122"/>
                <a:ea typeface="微软雅黑" pitchFamily="34" charset="-122"/>
              </a:rPr>
              <a:t>以统计工作为基础（从报表导向到管理导向）</a:t>
            </a:r>
            <a:endParaRPr lang="zh-CN" altLang="zh-CN" sz="2400" dirty="0">
              <a:latin typeface="微软雅黑" pitchFamily="34" charset="-122"/>
              <a:ea typeface="微软雅黑" pitchFamily="34" charset="-122"/>
            </a:endParaRPr>
          </a:p>
        </p:txBody>
      </p:sp>
      <p:sp>
        <p:nvSpPr>
          <p:cNvPr id="15364" name="Rectangle 2"/>
          <p:cNvSpPr>
            <a:spLocks noChangeArrowheads="1"/>
          </p:cNvSpPr>
          <p:nvPr/>
        </p:nvSpPr>
        <p:spPr bwMode="auto">
          <a:xfrm>
            <a:off x="0" y="179388"/>
            <a:ext cx="9144000" cy="688975"/>
          </a:xfrm>
          <a:prstGeom prst="rect">
            <a:avLst/>
          </a:prstGeom>
          <a:noFill/>
          <a:ln>
            <a:noFill/>
          </a:ln>
          <a:effectLst>
            <a:outerShdw dist="35921" dir="2700000" algn="ctr" rotWithShape="0">
              <a:schemeClr val="bg1"/>
            </a:outerShdw>
          </a:effectLst>
        </p:spPr>
        <p:txBody>
          <a:bodyPr tIns="36000" anchor="b" anchorCtr="1"/>
          <a:lstStyle/>
          <a:p>
            <a:pPr eaLnBrk="0" hangingPunct="0">
              <a:defRPr/>
            </a:pPr>
            <a:r>
              <a:rPr lang="zh-CN" altLang="en-US" sz="3200" dirty="0" smtClean="0">
                <a:ea typeface="微软雅黑" pitchFamily="34" charset="-122"/>
              </a:rPr>
              <a:t>　　　　　　　</a:t>
            </a:r>
            <a:endParaRPr lang="zh-CN" altLang="en-US" sz="3200" dirty="0">
              <a:latin typeface="微软雅黑" pitchFamily="34" charset="-122"/>
              <a:ea typeface="微软雅黑" pitchFamily="34" charset="-122"/>
            </a:endParaRPr>
          </a:p>
        </p:txBody>
      </p:sp>
      <p:grpSp>
        <p:nvGrpSpPr>
          <p:cNvPr id="2" name="组合 4"/>
          <p:cNvGrpSpPr/>
          <p:nvPr/>
        </p:nvGrpSpPr>
        <p:grpSpPr>
          <a:xfrm>
            <a:off x="2857488" y="928670"/>
            <a:ext cx="5429288" cy="857256"/>
            <a:chOff x="2286901" y="760536"/>
            <a:chExt cx="5429288" cy="1323158"/>
          </a:xfrm>
          <a:scene3d>
            <a:camera prst="orthographicFront">
              <a:rot lat="0" lon="0" rev="0"/>
            </a:camera>
            <a:lightRig rig="contrasting" dir="t">
              <a:rot lat="0" lon="0" rev="1200000"/>
            </a:lightRig>
          </a:scene3d>
        </p:grpSpPr>
        <p:sp>
          <p:nvSpPr>
            <p:cNvPr id="6" name="圆角矩形 5"/>
            <p:cNvSpPr/>
            <p:nvPr/>
          </p:nvSpPr>
          <p:spPr>
            <a:xfrm>
              <a:off x="2286901" y="760536"/>
              <a:ext cx="5429288" cy="1323158"/>
            </a:xfrm>
            <a:prstGeom prst="roundRect">
              <a:avLst>
                <a:gd name="adj" fmla="val 10000"/>
              </a:avLst>
            </a:prstGeom>
            <a:solidFill>
              <a:schemeClr val="accent5">
                <a:lumMod val="25000"/>
              </a:schemeClr>
            </a:solidFill>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2">
                <a:hueOff val="0"/>
                <a:satOff val="0"/>
                <a:lumOff val="0"/>
                <a:alphaOff val="0"/>
              </a:schemeClr>
            </a:effectRef>
            <a:fontRef idx="minor">
              <a:schemeClr val="lt1"/>
            </a:fontRef>
          </p:style>
        </p:sp>
        <p:sp>
          <p:nvSpPr>
            <p:cNvPr id="7" name="圆角矩形 4"/>
            <p:cNvSpPr/>
            <p:nvPr/>
          </p:nvSpPr>
          <p:spPr>
            <a:xfrm>
              <a:off x="2429777" y="799290"/>
              <a:ext cx="5214974" cy="124565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ctr" anchorCtr="0">
              <a:noAutofit/>
            </a:bodyPr>
            <a:lstStyle/>
            <a:p>
              <a:pPr lvl="0" algn="ctr" defTabSz="800100">
                <a:lnSpc>
                  <a:spcPct val="90000"/>
                </a:lnSpc>
                <a:spcBef>
                  <a:spcPts val="600"/>
                </a:spcBef>
                <a:spcAft>
                  <a:spcPts val="0"/>
                </a:spcAft>
              </a:pPr>
              <a:r>
                <a:rPr lang="zh-CN" altLang="en-US" sz="2800" b="1" dirty="0" smtClean="0">
                  <a:solidFill>
                    <a:srgbClr val="FF0000"/>
                  </a:solidFill>
                  <a:latin typeface="微软雅黑" pitchFamily="34" charset="-122"/>
                  <a:ea typeface="微软雅黑" pitchFamily="34" charset="-122"/>
                </a:rPr>
                <a:t>数据分析是现代大学管理的基础</a:t>
              </a:r>
              <a:endParaRPr lang="zh-CN" altLang="en-US" sz="2800" b="1" kern="1200" dirty="0">
                <a:solidFill>
                  <a:srgbClr val="FF0000"/>
                </a:solidFill>
                <a:latin typeface="微软雅黑" pitchFamily="34" charset="-122"/>
                <a:ea typeface="微软雅黑" pitchFamily="34" charset="-122"/>
              </a:endParaRPr>
            </a:p>
          </p:txBody>
        </p:sp>
      </p:gr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标题 1"/>
          <p:cNvSpPr>
            <a:spLocks noGrp="1"/>
          </p:cNvSpPr>
          <p:nvPr>
            <p:ph type="title"/>
          </p:nvPr>
        </p:nvSpPr>
        <p:spPr/>
        <p:txBody>
          <a:bodyPr/>
          <a:lstStyle/>
          <a:p>
            <a:pPr>
              <a:defRPr/>
            </a:pPr>
            <a:endParaRPr lang="zh-CN" altLang="en-US" dirty="0">
              <a:latin typeface="微软雅黑" pitchFamily="34" charset="-122"/>
              <a:ea typeface="微软雅黑" pitchFamily="34" charset="-122"/>
            </a:endParaRPr>
          </a:p>
        </p:txBody>
      </p:sp>
      <p:sp>
        <p:nvSpPr>
          <p:cNvPr id="4" name="AutoShape 5"/>
          <p:cNvSpPr>
            <a:spLocks noChangeArrowheads="1"/>
          </p:cNvSpPr>
          <p:nvPr/>
        </p:nvSpPr>
        <p:spPr bwMode="gray">
          <a:xfrm>
            <a:off x="5072063" y="2482850"/>
            <a:ext cx="1785937" cy="2743200"/>
          </a:xfrm>
          <a:prstGeom prst="upArrow">
            <a:avLst>
              <a:gd name="adj1" fmla="val 57824"/>
              <a:gd name="adj2" fmla="val 54398"/>
            </a:avLst>
          </a:prstGeom>
          <a:gradFill rotWithShape="1">
            <a:gsLst>
              <a:gs pos="0">
                <a:schemeClr val="bg2"/>
              </a:gs>
              <a:gs pos="100000">
                <a:schemeClr val="bg2">
                  <a:gamma/>
                  <a:tint val="0"/>
                  <a:invGamma/>
                </a:schemeClr>
              </a:gs>
            </a:gsLst>
            <a:lin ang="5400000" scaled="1"/>
          </a:gradFill>
          <a:ln w="9525" algn="ctr">
            <a:noFill/>
            <a:miter lim="800000"/>
          </a:ln>
          <a:effectLst/>
        </p:spPr>
        <p:txBody>
          <a:bodyPr wrap="none" anchor="ctr"/>
          <a:lstStyle/>
          <a:p>
            <a:pPr>
              <a:defRPr/>
            </a:pPr>
            <a:endParaRPr lang="zh-CN" altLang="en-US">
              <a:latin typeface="Times New Roman" pitchFamily="18" charset="0"/>
              <a:ea typeface="微软雅黑" pitchFamily="34" charset="-122"/>
              <a:cs typeface="Times New Roman" pitchFamily="18" charset="0"/>
            </a:endParaRPr>
          </a:p>
        </p:txBody>
      </p:sp>
      <p:sp>
        <p:nvSpPr>
          <p:cNvPr id="5" name="AutoShape 5"/>
          <p:cNvSpPr>
            <a:spLocks noChangeArrowheads="1"/>
          </p:cNvSpPr>
          <p:nvPr/>
        </p:nvSpPr>
        <p:spPr bwMode="gray">
          <a:xfrm>
            <a:off x="3243263" y="2482850"/>
            <a:ext cx="1784350" cy="2743200"/>
          </a:xfrm>
          <a:prstGeom prst="upArrow">
            <a:avLst>
              <a:gd name="adj1" fmla="val 57824"/>
              <a:gd name="adj2" fmla="val 54398"/>
            </a:avLst>
          </a:prstGeom>
          <a:gradFill rotWithShape="1">
            <a:gsLst>
              <a:gs pos="0">
                <a:schemeClr val="bg2"/>
              </a:gs>
              <a:gs pos="100000">
                <a:schemeClr val="bg2">
                  <a:gamma/>
                  <a:tint val="0"/>
                  <a:invGamma/>
                </a:schemeClr>
              </a:gs>
            </a:gsLst>
            <a:lin ang="5400000" scaled="1"/>
          </a:gradFill>
          <a:ln w="9525" algn="ctr">
            <a:noFill/>
            <a:miter lim="800000"/>
          </a:ln>
          <a:effectLst/>
        </p:spPr>
        <p:txBody>
          <a:bodyPr wrap="none" anchor="ctr"/>
          <a:lstStyle/>
          <a:p>
            <a:pPr>
              <a:defRPr/>
            </a:pPr>
            <a:endParaRPr lang="zh-CN" altLang="en-US">
              <a:latin typeface="Times New Roman" pitchFamily="18" charset="0"/>
              <a:ea typeface="微软雅黑" pitchFamily="34" charset="-122"/>
              <a:cs typeface="Times New Roman" pitchFamily="18" charset="0"/>
            </a:endParaRPr>
          </a:p>
        </p:txBody>
      </p:sp>
      <p:sp>
        <p:nvSpPr>
          <p:cNvPr id="6" name="AutoShape 5"/>
          <p:cNvSpPr>
            <a:spLocks noChangeArrowheads="1"/>
          </p:cNvSpPr>
          <p:nvPr/>
        </p:nvSpPr>
        <p:spPr bwMode="gray">
          <a:xfrm>
            <a:off x="6958013" y="2454275"/>
            <a:ext cx="1784350" cy="2743200"/>
          </a:xfrm>
          <a:prstGeom prst="upArrow">
            <a:avLst>
              <a:gd name="adj1" fmla="val 57824"/>
              <a:gd name="adj2" fmla="val 54398"/>
            </a:avLst>
          </a:prstGeom>
          <a:gradFill rotWithShape="1">
            <a:gsLst>
              <a:gs pos="0">
                <a:schemeClr val="bg2"/>
              </a:gs>
              <a:gs pos="100000">
                <a:schemeClr val="bg2">
                  <a:gamma/>
                  <a:tint val="0"/>
                  <a:invGamma/>
                </a:schemeClr>
              </a:gs>
            </a:gsLst>
            <a:lin ang="5400000" scaled="1"/>
          </a:gradFill>
          <a:ln w="9525" algn="ctr">
            <a:noFill/>
            <a:miter lim="800000"/>
          </a:ln>
          <a:effectLst/>
        </p:spPr>
        <p:txBody>
          <a:bodyPr wrap="none" anchor="ctr"/>
          <a:lstStyle/>
          <a:p>
            <a:pPr>
              <a:defRPr/>
            </a:pPr>
            <a:endParaRPr lang="zh-CN" altLang="en-US">
              <a:latin typeface="Times New Roman" pitchFamily="18" charset="0"/>
              <a:ea typeface="微软雅黑" pitchFamily="34" charset="-122"/>
              <a:cs typeface="Times New Roman" pitchFamily="18" charset="0"/>
            </a:endParaRPr>
          </a:p>
        </p:txBody>
      </p:sp>
      <p:sp>
        <p:nvSpPr>
          <p:cNvPr id="7" name="AutoShape 5"/>
          <p:cNvSpPr>
            <a:spLocks noChangeArrowheads="1"/>
          </p:cNvSpPr>
          <p:nvPr/>
        </p:nvSpPr>
        <p:spPr bwMode="gray">
          <a:xfrm>
            <a:off x="1428750" y="2454275"/>
            <a:ext cx="1785938" cy="2743200"/>
          </a:xfrm>
          <a:prstGeom prst="upArrow">
            <a:avLst>
              <a:gd name="adj1" fmla="val 57824"/>
              <a:gd name="adj2" fmla="val 54398"/>
            </a:avLst>
          </a:prstGeom>
          <a:gradFill rotWithShape="1">
            <a:gsLst>
              <a:gs pos="0">
                <a:schemeClr val="bg2"/>
              </a:gs>
              <a:gs pos="100000">
                <a:schemeClr val="bg2">
                  <a:gamma/>
                  <a:tint val="0"/>
                  <a:invGamma/>
                </a:schemeClr>
              </a:gs>
            </a:gsLst>
            <a:lin ang="5400000" scaled="1"/>
          </a:gradFill>
          <a:ln w="9525" algn="ctr">
            <a:noFill/>
            <a:miter lim="800000"/>
          </a:ln>
          <a:effectLst/>
        </p:spPr>
        <p:txBody>
          <a:bodyPr wrap="none" anchor="ctr"/>
          <a:lstStyle/>
          <a:p>
            <a:pPr>
              <a:defRPr/>
            </a:pPr>
            <a:endParaRPr lang="zh-CN" altLang="en-US">
              <a:latin typeface="Times New Roman" pitchFamily="18" charset="0"/>
              <a:ea typeface="微软雅黑" pitchFamily="34" charset="-122"/>
              <a:cs typeface="Times New Roman" pitchFamily="18" charset="0"/>
            </a:endParaRPr>
          </a:p>
        </p:txBody>
      </p:sp>
      <p:sp>
        <p:nvSpPr>
          <p:cNvPr id="8" name="AutoShape 6"/>
          <p:cNvSpPr>
            <a:spLocks noChangeArrowheads="1"/>
          </p:cNvSpPr>
          <p:nvPr/>
        </p:nvSpPr>
        <p:spPr bwMode="gray">
          <a:xfrm>
            <a:off x="1928794" y="928670"/>
            <a:ext cx="6500812" cy="1200150"/>
          </a:xfrm>
          <a:prstGeom prst="roundRect">
            <a:avLst>
              <a:gd name="adj" fmla="val 50000"/>
            </a:avLst>
          </a:prstGeom>
          <a:gradFill rotWithShape="1">
            <a:gsLst>
              <a:gs pos="0">
                <a:schemeClr val="accent1"/>
              </a:gs>
              <a:gs pos="50000">
                <a:schemeClr val="accent1">
                  <a:gamma/>
                  <a:tint val="24314"/>
                  <a:invGamma/>
                </a:schemeClr>
              </a:gs>
              <a:gs pos="100000">
                <a:schemeClr val="accent1"/>
              </a:gs>
            </a:gsLst>
            <a:lin ang="0" scaled="1"/>
          </a:gradFill>
          <a:ln w="38100" algn="ctr">
            <a:solidFill>
              <a:srgbClr val="FFFFFF"/>
            </a:solidFill>
            <a:round/>
          </a:ln>
          <a:effectLst>
            <a:outerShdw dist="63500" dir="3187806" algn="ctr" rotWithShape="0">
              <a:srgbClr val="001D3A"/>
            </a:outerShdw>
          </a:effectLst>
        </p:spPr>
        <p:txBody>
          <a:bodyPr wrap="none" anchor="ctr"/>
          <a:lstStyle/>
          <a:p>
            <a:pPr algn="ctr" eaLnBrk="0" hangingPunct="0">
              <a:spcAft>
                <a:spcPts val="600"/>
              </a:spcAft>
              <a:buFont typeface="Wingdings" pitchFamily="2" charset="2"/>
              <a:buChar char="l"/>
              <a:defRPr/>
            </a:pPr>
            <a:r>
              <a:rPr lang="zh-CN" altLang="en-US" dirty="0">
                <a:solidFill>
                  <a:schemeClr val="accent6"/>
                </a:solidFill>
                <a:effectLst>
                  <a:outerShdw blurRad="38100" dist="38100" dir="2700000" algn="tl">
                    <a:srgbClr val="C0C0C0"/>
                  </a:outerShdw>
                </a:effectLst>
                <a:latin typeface="Times New Roman" pitchFamily="18" charset="0"/>
                <a:ea typeface="微软雅黑" pitchFamily="34" charset="-122"/>
                <a:cs typeface="Times New Roman" pitchFamily="18" charset="0"/>
              </a:rPr>
              <a:t>提升统计数据的</a:t>
            </a:r>
            <a:r>
              <a:rPr lang="zh-CN" altLang="en-US" dirty="0">
                <a:solidFill>
                  <a:srgbClr val="C00000"/>
                </a:solidFill>
                <a:effectLst>
                  <a:outerShdw blurRad="38100" dist="38100" dir="2700000" algn="tl">
                    <a:srgbClr val="C0C0C0"/>
                  </a:outerShdw>
                </a:effectLst>
                <a:latin typeface="Times New Roman" pitchFamily="18" charset="0"/>
                <a:ea typeface="微软雅黑" pitchFamily="34" charset="-122"/>
                <a:cs typeface="Times New Roman" pitchFamily="18" charset="0"/>
              </a:rPr>
              <a:t>准确性</a:t>
            </a:r>
          </a:p>
          <a:p>
            <a:pPr algn="ctr" eaLnBrk="0" hangingPunct="0">
              <a:spcAft>
                <a:spcPts val="600"/>
              </a:spcAft>
              <a:buFont typeface="Wingdings" pitchFamily="2" charset="2"/>
              <a:buChar char="l"/>
              <a:defRPr/>
            </a:pPr>
            <a:r>
              <a:rPr lang="zh-CN" altLang="en-US" dirty="0">
                <a:solidFill>
                  <a:schemeClr val="accent6"/>
                </a:solidFill>
                <a:effectLst>
                  <a:outerShdw blurRad="38100" dist="38100" dir="2700000" algn="tl">
                    <a:srgbClr val="C0C0C0"/>
                  </a:outerShdw>
                </a:effectLst>
                <a:latin typeface="Times New Roman" pitchFamily="18" charset="0"/>
                <a:ea typeface="微软雅黑" pitchFamily="34" charset="-122"/>
                <a:cs typeface="Times New Roman" pitchFamily="18" charset="0"/>
              </a:rPr>
              <a:t>提升统计分析的</a:t>
            </a:r>
            <a:r>
              <a:rPr lang="zh-CN" altLang="en-US" dirty="0">
                <a:solidFill>
                  <a:srgbClr val="C00000"/>
                </a:solidFill>
                <a:effectLst>
                  <a:outerShdw blurRad="38100" dist="38100" dir="2700000" algn="tl">
                    <a:srgbClr val="C0C0C0"/>
                  </a:outerShdw>
                </a:effectLst>
                <a:latin typeface="Times New Roman" pitchFamily="18" charset="0"/>
                <a:ea typeface="微软雅黑" pitchFamily="34" charset="-122"/>
                <a:cs typeface="Times New Roman" pitchFamily="18" charset="0"/>
              </a:rPr>
              <a:t>科学性</a:t>
            </a:r>
            <a:endParaRPr lang="en-US" altLang="zh-CN" dirty="0">
              <a:solidFill>
                <a:srgbClr val="C00000"/>
              </a:solidFill>
              <a:effectLst>
                <a:outerShdw blurRad="38100" dist="38100" dir="2700000" algn="tl">
                  <a:srgbClr val="C0C0C0"/>
                </a:outerShdw>
              </a:effectLst>
              <a:latin typeface="Times New Roman" pitchFamily="18" charset="0"/>
              <a:ea typeface="微软雅黑" pitchFamily="34" charset="-122"/>
              <a:cs typeface="Times New Roman" pitchFamily="18" charset="0"/>
            </a:endParaRPr>
          </a:p>
          <a:p>
            <a:pPr algn="ctr" eaLnBrk="0" hangingPunct="0">
              <a:spcAft>
                <a:spcPts val="600"/>
              </a:spcAft>
              <a:buFont typeface="Wingdings" pitchFamily="2" charset="2"/>
              <a:buChar char="l"/>
              <a:defRPr/>
            </a:pPr>
            <a:r>
              <a:rPr lang="zh-CN" altLang="en-US" dirty="0">
                <a:solidFill>
                  <a:schemeClr val="accent6"/>
                </a:solidFill>
                <a:effectLst>
                  <a:outerShdw blurRad="38100" dist="38100" dir="2700000" algn="tl">
                    <a:srgbClr val="C0C0C0"/>
                  </a:outerShdw>
                </a:effectLst>
                <a:latin typeface="Times New Roman" pitchFamily="18" charset="0"/>
                <a:ea typeface="微软雅黑" pitchFamily="34" charset="-122"/>
                <a:cs typeface="Times New Roman" pitchFamily="18" charset="0"/>
              </a:rPr>
              <a:t>提升统计信息的</a:t>
            </a:r>
            <a:r>
              <a:rPr lang="zh-CN" altLang="en-US" dirty="0">
                <a:solidFill>
                  <a:srgbClr val="C00000"/>
                </a:solidFill>
                <a:effectLst>
                  <a:outerShdw blurRad="38100" dist="38100" dir="2700000" algn="tl">
                    <a:srgbClr val="C0C0C0"/>
                  </a:outerShdw>
                </a:effectLst>
                <a:latin typeface="Times New Roman" pitchFamily="18" charset="0"/>
                <a:ea typeface="微软雅黑" pitchFamily="34" charset="-122"/>
                <a:cs typeface="Times New Roman" pitchFamily="18" charset="0"/>
              </a:rPr>
              <a:t>透明度</a:t>
            </a:r>
            <a:endParaRPr lang="en-US" altLang="zh-CN" dirty="0">
              <a:solidFill>
                <a:srgbClr val="C00000"/>
              </a:solidFill>
              <a:effectLst>
                <a:outerShdw blurRad="38100" dist="38100" dir="2700000" algn="tl">
                  <a:srgbClr val="C0C0C0"/>
                </a:outerShdw>
              </a:effectLst>
              <a:latin typeface="Times New Roman" pitchFamily="18" charset="0"/>
              <a:ea typeface="微软雅黑" pitchFamily="34" charset="-122"/>
              <a:cs typeface="Times New Roman" pitchFamily="18" charset="0"/>
            </a:endParaRPr>
          </a:p>
        </p:txBody>
      </p:sp>
      <p:sp>
        <p:nvSpPr>
          <p:cNvPr id="71687" name="Text Box 7"/>
          <p:cNvSpPr txBox="1">
            <a:spLocks noChangeArrowheads="1"/>
          </p:cNvSpPr>
          <p:nvPr/>
        </p:nvSpPr>
        <p:spPr bwMode="gray">
          <a:xfrm>
            <a:off x="1763713" y="2911475"/>
            <a:ext cx="1143000" cy="1354138"/>
          </a:xfrm>
          <a:prstGeom prst="rect">
            <a:avLst/>
          </a:prstGeom>
          <a:noFill/>
          <a:ln w="9525">
            <a:noFill/>
            <a:miter lim="800000"/>
          </a:ln>
        </p:spPr>
        <p:txBody>
          <a:bodyPr>
            <a:spAutoFit/>
          </a:bodyPr>
          <a:lstStyle/>
          <a:p>
            <a:pPr algn="ctr" eaLnBrk="0" hangingPunct="0">
              <a:spcAft>
                <a:spcPts val="1200"/>
              </a:spcAft>
            </a:pPr>
            <a:r>
              <a:rPr lang="zh-CN" altLang="en-US" sz="1800" dirty="0">
                <a:solidFill>
                  <a:srgbClr val="C00000"/>
                </a:solidFill>
                <a:latin typeface="Times New Roman" pitchFamily="18" charset="0"/>
                <a:ea typeface="微软雅黑" pitchFamily="34" charset="-122"/>
                <a:cs typeface="Times New Roman" pitchFamily="18" charset="0"/>
              </a:rPr>
              <a:t>学校统计分析中心</a:t>
            </a:r>
          </a:p>
          <a:p>
            <a:pPr algn="ctr" eaLnBrk="0" hangingPunct="0">
              <a:spcAft>
                <a:spcPts val="1200"/>
              </a:spcAft>
            </a:pPr>
            <a:r>
              <a:rPr lang="zh-CN" altLang="en-US" sz="1800" dirty="0">
                <a:solidFill>
                  <a:srgbClr val="C00000"/>
                </a:solidFill>
                <a:latin typeface="Times New Roman" pitchFamily="18" charset="0"/>
                <a:ea typeface="微软雅黑" pitchFamily="34" charset="-122"/>
                <a:cs typeface="Times New Roman" pitchFamily="18" charset="0"/>
              </a:rPr>
              <a:t>统计工作协作组</a:t>
            </a:r>
            <a:endParaRPr lang="en-US" altLang="zh-CN" sz="1800" dirty="0">
              <a:solidFill>
                <a:srgbClr val="C00000"/>
              </a:solidFill>
              <a:latin typeface="Times New Roman" pitchFamily="18" charset="0"/>
              <a:ea typeface="微软雅黑" pitchFamily="34" charset="-122"/>
              <a:cs typeface="Times New Roman" pitchFamily="18" charset="0"/>
            </a:endParaRPr>
          </a:p>
        </p:txBody>
      </p:sp>
      <p:grpSp>
        <p:nvGrpSpPr>
          <p:cNvPr id="2" name="Group 8"/>
          <p:cNvGrpSpPr/>
          <p:nvPr/>
        </p:nvGrpSpPr>
        <p:grpSpPr bwMode="auto">
          <a:xfrm>
            <a:off x="1547813" y="4554538"/>
            <a:ext cx="1485900" cy="1979612"/>
            <a:chOff x="577" y="2578"/>
            <a:chExt cx="935" cy="1247"/>
          </a:xfrm>
        </p:grpSpPr>
        <p:grpSp>
          <p:nvGrpSpPr>
            <p:cNvPr id="3" name="Group 9"/>
            <p:cNvGrpSpPr/>
            <p:nvPr/>
          </p:nvGrpSpPr>
          <p:grpSpPr bwMode="auto">
            <a:xfrm>
              <a:off x="577" y="2578"/>
              <a:ext cx="935" cy="957"/>
              <a:chOff x="624" y="1587"/>
              <a:chExt cx="1248" cy="1298"/>
            </a:xfrm>
          </p:grpSpPr>
          <p:grpSp>
            <p:nvGrpSpPr>
              <p:cNvPr id="9" name="Group 10"/>
              <p:cNvGrpSpPr/>
              <p:nvPr/>
            </p:nvGrpSpPr>
            <p:grpSpPr bwMode="auto">
              <a:xfrm>
                <a:off x="624" y="1587"/>
                <a:ext cx="1248" cy="1298"/>
                <a:chOff x="2016" y="1920"/>
                <a:chExt cx="1680" cy="1680"/>
              </a:xfrm>
            </p:grpSpPr>
            <p:sp>
              <p:nvSpPr>
                <p:cNvPr id="15" name="Oval 11"/>
                <p:cNvSpPr>
                  <a:spLocks noChangeArrowheads="1"/>
                </p:cNvSpPr>
                <p:nvPr/>
              </p:nvSpPr>
              <p:spPr bwMode="gray">
                <a:xfrm>
                  <a:off x="2016" y="1920"/>
                  <a:ext cx="1680" cy="1680"/>
                </a:xfrm>
                <a:prstGeom prst="ellipse">
                  <a:avLst/>
                </a:prstGeom>
                <a:gradFill rotWithShape="1">
                  <a:gsLst>
                    <a:gs pos="0">
                      <a:schemeClr val="accent2"/>
                    </a:gs>
                    <a:gs pos="0">
                      <a:schemeClr val="accent2"/>
                    </a:gs>
                    <a:gs pos="0">
                      <a:schemeClr val="accent2"/>
                    </a:gs>
                    <a:gs pos="0">
                      <a:schemeClr val="accent2"/>
                    </a:gs>
                    <a:gs pos="0">
                      <a:schemeClr val="accent2"/>
                    </a:gs>
                    <a:gs pos="0">
                      <a:schemeClr val="accent2"/>
                    </a:gs>
                    <a:gs pos="0">
                      <a:schemeClr val="accent2"/>
                    </a:gs>
                    <a:gs pos="0">
                      <a:schemeClr val="accent2"/>
                    </a:gs>
                    <a:gs pos="0">
                      <a:schemeClr val="accent2"/>
                    </a:gs>
                    <a:gs pos="100000">
                      <a:schemeClr val="accent2">
                        <a:gamma/>
                        <a:shade val="63529"/>
                        <a:invGamma/>
                      </a:schemeClr>
                    </a:gs>
                  </a:gsLst>
                  <a:lin ang="5400000" scaled="1"/>
                </a:gradFill>
                <a:ln w="9525">
                  <a:noFill/>
                  <a:round/>
                </a:ln>
                <a:effectLst/>
              </p:spPr>
              <p:txBody>
                <a:bodyPr wrap="none" anchor="ctr"/>
                <a:lstStyle/>
                <a:p>
                  <a:pPr>
                    <a:defRPr/>
                  </a:pPr>
                  <a:endParaRPr lang="zh-CN" altLang="en-US">
                    <a:latin typeface="Times New Roman" pitchFamily="18" charset="0"/>
                    <a:ea typeface="微软雅黑" pitchFamily="34" charset="-122"/>
                    <a:cs typeface="Times New Roman" pitchFamily="18" charset="0"/>
                  </a:endParaRPr>
                </a:p>
              </p:txBody>
            </p:sp>
            <p:sp>
              <p:nvSpPr>
                <p:cNvPr id="71720" name="Freeform 12"/>
                <p:cNvSpPr/>
                <p:nvPr/>
              </p:nvSpPr>
              <p:spPr bwMode="gray">
                <a:xfrm>
                  <a:off x="2208" y="1938"/>
                  <a:ext cx="1296" cy="632"/>
                </a:xfrm>
                <a:custGeom>
                  <a:avLst/>
                  <a:gdLst>
                    <a:gd name="T0" fmla="*/ 1014 w 1321"/>
                    <a:gd name="T1" fmla="*/ 85 h 712"/>
                    <a:gd name="T2" fmla="*/ 1027 w 1321"/>
                    <a:gd name="T3" fmla="*/ 94 h 712"/>
                    <a:gd name="T4" fmla="*/ 1030 w 1321"/>
                    <a:gd name="T5" fmla="*/ 102 h 712"/>
                    <a:gd name="T6" fmla="*/ 1025 w 1321"/>
                    <a:gd name="T7" fmla="*/ 109 h 712"/>
                    <a:gd name="T8" fmla="*/ 1012 w 1321"/>
                    <a:gd name="T9" fmla="*/ 116 h 712"/>
                    <a:gd name="T10" fmla="*/ 992 w 1321"/>
                    <a:gd name="T11" fmla="*/ 122 h 712"/>
                    <a:gd name="T12" fmla="*/ 966 w 1321"/>
                    <a:gd name="T13" fmla="*/ 129 h 712"/>
                    <a:gd name="T14" fmla="*/ 933 w 1321"/>
                    <a:gd name="T15" fmla="*/ 133 h 712"/>
                    <a:gd name="T16" fmla="*/ 895 w 1321"/>
                    <a:gd name="T17" fmla="*/ 138 h 712"/>
                    <a:gd name="T18" fmla="*/ 852 w 1321"/>
                    <a:gd name="T19" fmla="*/ 141 h 712"/>
                    <a:gd name="T20" fmla="*/ 804 w 1321"/>
                    <a:gd name="T21" fmla="*/ 145 h 712"/>
                    <a:gd name="T22" fmla="*/ 754 w 1321"/>
                    <a:gd name="T23" fmla="*/ 147 h 712"/>
                    <a:gd name="T24" fmla="*/ 699 w 1321"/>
                    <a:gd name="T25" fmla="*/ 150 h 712"/>
                    <a:gd name="T26" fmla="*/ 643 w 1321"/>
                    <a:gd name="T27" fmla="*/ 151 h 712"/>
                    <a:gd name="T28" fmla="*/ 621 w 1321"/>
                    <a:gd name="T29" fmla="*/ 151 h 712"/>
                    <a:gd name="T30" fmla="*/ 372 w 1321"/>
                    <a:gd name="T31" fmla="*/ 151 h 712"/>
                    <a:gd name="T32" fmla="*/ 368 w 1321"/>
                    <a:gd name="T33" fmla="*/ 151 h 712"/>
                    <a:gd name="T34" fmla="*/ 319 w 1321"/>
                    <a:gd name="T35" fmla="*/ 150 h 712"/>
                    <a:gd name="T36" fmla="*/ 272 w 1321"/>
                    <a:gd name="T37" fmla="*/ 150 h 712"/>
                    <a:gd name="T38" fmla="*/ 227 w 1321"/>
                    <a:gd name="T39" fmla="*/ 147 h 712"/>
                    <a:gd name="T40" fmla="*/ 183 w 1321"/>
                    <a:gd name="T41" fmla="*/ 146 h 712"/>
                    <a:gd name="T42" fmla="*/ 146 w 1321"/>
                    <a:gd name="T43" fmla="*/ 144 h 712"/>
                    <a:gd name="T44" fmla="*/ 112 w 1321"/>
                    <a:gd name="T45" fmla="*/ 140 h 712"/>
                    <a:gd name="T46" fmla="*/ 77 w 1321"/>
                    <a:gd name="T47" fmla="*/ 137 h 712"/>
                    <a:gd name="T48" fmla="*/ 54 w 1321"/>
                    <a:gd name="T49" fmla="*/ 134 h 712"/>
                    <a:gd name="T50" fmla="*/ 26 w 1321"/>
                    <a:gd name="T51" fmla="*/ 130 h 712"/>
                    <a:gd name="T52" fmla="*/ 18 w 1321"/>
                    <a:gd name="T53" fmla="*/ 123 h 712"/>
                    <a:gd name="T54" fmla="*/ 6 w 1321"/>
                    <a:gd name="T55" fmla="*/ 118 h 712"/>
                    <a:gd name="T56" fmla="*/ 0 w 1321"/>
                    <a:gd name="T57" fmla="*/ 111 h 712"/>
                    <a:gd name="T58" fmla="*/ 0 w 1321"/>
                    <a:gd name="T59" fmla="*/ 110 h 712"/>
                    <a:gd name="T60" fmla="*/ 4 w 1321"/>
                    <a:gd name="T61" fmla="*/ 102 h 712"/>
                    <a:gd name="T62" fmla="*/ 16 w 1321"/>
                    <a:gd name="T63" fmla="*/ 95 h 712"/>
                    <a:gd name="T64" fmla="*/ 38 w 1321"/>
                    <a:gd name="T65" fmla="*/ 78 h 712"/>
                    <a:gd name="T66" fmla="*/ 73 w 1321"/>
                    <a:gd name="T67" fmla="*/ 64 h 712"/>
                    <a:gd name="T68" fmla="*/ 116 w 1321"/>
                    <a:gd name="T69" fmla="*/ 51 h 712"/>
                    <a:gd name="T70" fmla="*/ 160 w 1321"/>
                    <a:gd name="T71" fmla="*/ 36 h 712"/>
                    <a:gd name="T72" fmla="*/ 211 w 1321"/>
                    <a:gd name="T73" fmla="*/ 27 h 712"/>
                    <a:gd name="T74" fmla="*/ 267 w 1321"/>
                    <a:gd name="T75" fmla="*/ 18 h 712"/>
                    <a:gd name="T76" fmla="*/ 324 w 1321"/>
                    <a:gd name="T77" fmla="*/ 10 h 712"/>
                    <a:gd name="T78" fmla="*/ 388 w 1321"/>
                    <a:gd name="T79" fmla="*/ 4 h 712"/>
                    <a:gd name="T80" fmla="*/ 453 w 1321"/>
                    <a:gd name="T81" fmla="*/ 4 h 712"/>
                    <a:gd name="T82" fmla="*/ 521 w 1321"/>
                    <a:gd name="T83" fmla="*/ 0 h 712"/>
                    <a:gd name="T84" fmla="*/ 521 w 1321"/>
                    <a:gd name="T85" fmla="*/ 0 h 712"/>
                    <a:gd name="T86" fmla="*/ 592 w 1321"/>
                    <a:gd name="T87" fmla="*/ 4 h 712"/>
                    <a:gd name="T88" fmla="*/ 661 w 1321"/>
                    <a:gd name="T89" fmla="*/ 4 h 712"/>
                    <a:gd name="T90" fmla="*/ 727 w 1321"/>
                    <a:gd name="T91" fmla="*/ 11 h 712"/>
                    <a:gd name="T92" fmla="*/ 789 w 1321"/>
                    <a:gd name="T93" fmla="*/ 20 h 712"/>
                    <a:gd name="T94" fmla="*/ 844 w 1321"/>
                    <a:gd name="T95" fmla="*/ 28 h 712"/>
                    <a:gd name="T96" fmla="*/ 896 w 1321"/>
                    <a:gd name="T97" fmla="*/ 41 h 712"/>
                    <a:gd name="T98" fmla="*/ 942 w 1321"/>
                    <a:gd name="T99" fmla="*/ 53 h 712"/>
                    <a:gd name="T100" fmla="*/ 982 w 1321"/>
                    <a:gd name="T101" fmla="*/ 68 h 712"/>
                    <a:gd name="T102" fmla="*/ 1014 w 1321"/>
                    <a:gd name="T103" fmla="*/ 85 h 712"/>
                    <a:gd name="T104" fmla="*/ 1014 w 1321"/>
                    <a:gd name="T105" fmla="*/ 85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2"/>
                    </a:gs>
                  </a:gsLst>
                  <a:lin ang="5400000" scaled="1"/>
                </a:gradFill>
                <a:ln w="9525">
                  <a:noFill/>
                  <a:round/>
                </a:ln>
              </p:spPr>
              <p:txBody>
                <a:bodyPr/>
                <a:lstStyle/>
                <a:p>
                  <a:endParaRPr lang="zh-CN" altLang="en-US"/>
                </a:p>
              </p:txBody>
            </p:sp>
          </p:grpSp>
          <p:sp>
            <p:nvSpPr>
              <p:cNvPr id="14" name="Text Box 13"/>
              <p:cNvSpPr txBox="1">
                <a:spLocks noChangeArrowheads="1"/>
              </p:cNvSpPr>
              <p:nvPr/>
            </p:nvSpPr>
            <p:spPr bwMode="gray">
              <a:xfrm>
                <a:off x="745" y="2196"/>
                <a:ext cx="1021" cy="342"/>
              </a:xfrm>
              <a:prstGeom prst="rect">
                <a:avLst/>
              </a:prstGeom>
              <a:noFill/>
              <a:ln w="9525">
                <a:noFill/>
                <a:miter lim="800000"/>
              </a:ln>
              <a:effectLst/>
            </p:spPr>
            <p:txBody>
              <a:bodyPr wrap="none">
                <a:spAutoFit/>
              </a:bodyPr>
              <a:lstStyle/>
              <a:p>
                <a:pPr eaLnBrk="0" hangingPunct="0">
                  <a:defRPr/>
                </a:pPr>
                <a:r>
                  <a:rPr lang="zh-CN" altLang="en-US" dirty="0">
                    <a:solidFill>
                      <a:srgbClr val="FFFFFF"/>
                    </a:solidFill>
                    <a:effectLst>
                      <a:outerShdw blurRad="38100" dist="38100" dir="2700000" algn="tl">
                        <a:srgbClr val="C0C0C0"/>
                      </a:outerShdw>
                    </a:effectLst>
                    <a:latin typeface="Times New Roman" pitchFamily="18" charset="0"/>
                    <a:ea typeface="微软雅黑" pitchFamily="34" charset="-122"/>
                    <a:cs typeface="Times New Roman" pitchFamily="18" charset="0"/>
                  </a:rPr>
                  <a:t>组织保障</a:t>
                </a:r>
              </a:p>
            </p:txBody>
          </p:sp>
        </p:grpSp>
        <p:sp>
          <p:nvSpPr>
            <p:cNvPr id="71716" name="Oval 14"/>
            <p:cNvSpPr>
              <a:spLocks noChangeArrowheads="1"/>
            </p:cNvSpPr>
            <p:nvPr/>
          </p:nvSpPr>
          <p:spPr bwMode="gray">
            <a:xfrm>
              <a:off x="672" y="3580"/>
              <a:ext cx="760" cy="245"/>
            </a:xfrm>
            <a:prstGeom prst="ellipse">
              <a:avLst/>
            </a:prstGeom>
            <a:gradFill rotWithShape="1">
              <a:gsLst>
                <a:gs pos="0">
                  <a:srgbClr val="CECECE"/>
                </a:gs>
                <a:gs pos="100000">
                  <a:srgbClr val="FFFFFF"/>
                </a:gs>
              </a:gsLst>
              <a:path path="shape">
                <a:fillToRect l="50000" t="50000" r="50000" b="50000"/>
              </a:path>
            </a:gradFill>
            <a:ln w="9525">
              <a:noFill/>
              <a:round/>
            </a:ln>
          </p:spPr>
          <p:txBody>
            <a:bodyPr wrap="none" anchor="ctr"/>
            <a:lstStyle/>
            <a:p>
              <a:endParaRPr lang="zh-CN" altLang="en-US">
                <a:latin typeface="Times New Roman" pitchFamily="18" charset="0"/>
                <a:ea typeface="微软雅黑" pitchFamily="34" charset="-122"/>
                <a:cs typeface="Times New Roman" pitchFamily="18" charset="0"/>
              </a:endParaRPr>
            </a:p>
          </p:txBody>
        </p:sp>
      </p:grpSp>
      <p:grpSp>
        <p:nvGrpSpPr>
          <p:cNvPr id="10" name="Group 22"/>
          <p:cNvGrpSpPr/>
          <p:nvPr/>
        </p:nvGrpSpPr>
        <p:grpSpPr bwMode="auto">
          <a:xfrm>
            <a:off x="3357563" y="4554538"/>
            <a:ext cx="1524000" cy="2089150"/>
            <a:chOff x="1776" y="2572"/>
            <a:chExt cx="960" cy="1316"/>
          </a:xfrm>
        </p:grpSpPr>
        <p:grpSp>
          <p:nvGrpSpPr>
            <p:cNvPr id="11" name="Group 23"/>
            <p:cNvGrpSpPr/>
            <p:nvPr/>
          </p:nvGrpSpPr>
          <p:grpSpPr bwMode="auto">
            <a:xfrm>
              <a:off x="1776" y="2572"/>
              <a:ext cx="960" cy="958"/>
              <a:chOff x="2015" y="1920"/>
              <a:chExt cx="1680" cy="1680"/>
            </a:xfrm>
          </p:grpSpPr>
          <p:sp>
            <p:nvSpPr>
              <p:cNvPr id="21" name="Oval 24"/>
              <p:cNvSpPr>
                <a:spLocks noChangeArrowheads="1"/>
              </p:cNvSpPr>
              <p:nvPr/>
            </p:nvSpPr>
            <p:spPr bwMode="gray">
              <a:xfrm>
                <a:off x="2015" y="1920"/>
                <a:ext cx="1680" cy="1680"/>
              </a:xfrm>
              <a:prstGeom prst="ellipse">
                <a:avLst/>
              </a:prstGeom>
              <a:gradFill rotWithShape="1">
                <a:gsLst>
                  <a:gs pos="0">
                    <a:schemeClr val="hlink"/>
                  </a:gs>
                  <a:gs pos="100000">
                    <a:schemeClr val="hlink">
                      <a:gamma/>
                      <a:shade val="51373"/>
                      <a:invGamma/>
                    </a:schemeClr>
                  </a:gs>
                </a:gsLst>
                <a:lin ang="5400000" scaled="1"/>
              </a:gradFill>
              <a:ln w="9525">
                <a:noFill/>
                <a:round/>
              </a:ln>
              <a:effectLst/>
            </p:spPr>
            <p:txBody>
              <a:bodyPr wrap="none" anchor="ctr"/>
              <a:lstStyle/>
              <a:p>
                <a:pPr>
                  <a:defRPr/>
                </a:pPr>
                <a:endParaRPr lang="zh-CN" altLang="en-US">
                  <a:latin typeface="Times New Roman" pitchFamily="18" charset="0"/>
                  <a:ea typeface="微软雅黑" pitchFamily="34" charset="-122"/>
                  <a:cs typeface="Times New Roman" pitchFamily="18" charset="0"/>
                </a:endParaRPr>
              </a:p>
            </p:txBody>
          </p:sp>
          <p:sp>
            <p:nvSpPr>
              <p:cNvPr id="22" name="Freeform 25"/>
              <p:cNvSpPr/>
              <p:nvPr/>
            </p:nvSpPr>
            <p:spPr bwMode="gray">
              <a:xfrm>
                <a:off x="2208" y="1948"/>
                <a:ext cx="1297" cy="633"/>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hlink">
                      <a:gamma/>
                      <a:tint val="0"/>
                      <a:invGamma/>
                    </a:schemeClr>
                  </a:gs>
                  <a:gs pos="100000">
                    <a:schemeClr val="hlink"/>
                  </a:gs>
                </a:gsLst>
                <a:lin ang="5400000" scaled="1"/>
              </a:gradFill>
              <a:ln w="0">
                <a:noFill/>
                <a:prstDash val="solid"/>
                <a:round/>
              </a:ln>
              <a:effectLst/>
            </p:spPr>
            <p:txBody>
              <a:bodyPr/>
              <a:lstStyle/>
              <a:p>
                <a:pPr>
                  <a:defRPr/>
                </a:pPr>
                <a:endParaRPr lang="zh-CN" altLang="en-US">
                  <a:latin typeface="Times New Roman" pitchFamily="18" charset="0"/>
                  <a:ea typeface="微软雅黑" pitchFamily="34" charset="-122"/>
                  <a:cs typeface="Times New Roman" pitchFamily="18" charset="0"/>
                </a:endParaRPr>
              </a:p>
            </p:txBody>
          </p:sp>
        </p:grpSp>
        <p:sp>
          <p:nvSpPr>
            <p:cNvPr id="19" name="Text Box 26"/>
            <p:cNvSpPr txBox="1">
              <a:spLocks noChangeArrowheads="1"/>
            </p:cNvSpPr>
            <p:nvPr/>
          </p:nvSpPr>
          <p:spPr bwMode="gray">
            <a:xfrm>
              <a:off x="1824" y="3032"/>
              <a:ext cx="864" cy="252"/>
            </a:xfrm>
            <a:prstGeom prst="rect">
              <a:avLst/>
            </a:prstGeom>
            <a:noFill/>
            <a:ln w="9525">
              <a:noFill/>
              <a:miter lim="800000"/>
            </a:ln>
            <a:effectLst/>
          </p:spPr>
          <p:txBody>
            <a:bodyPr>
              <a:spAutoFit/>
            </a:bodyPr>
            <a:lstStyle/>
            <a:p>
              <a:pPr algn="ctr" eaLnBrk="0" hangingPunct="0">
                <a:defRPr/>
              </a:pPr>
              <a:r>
                <a:rPr lang="zh-CN" altLang="en-US" dirty="0">
                  <a:solidFill>
                    <a:srgbClr val="FFFFFF"/>
                  </a:solidFill>
                  <a:effectLst>
                    <a:outerShdw blurRad="38100" dist="38100" dir="2700000" algn="tl">
                      <a:srgbClr val="C0C0C0"/>
                    </a:outerShdw>
                  </a:effectLst>
                  <a:latin typeface="Times New Roman" pitchFamily="18" charset="0"/>
                  <a:ea typeface="微软雅黑" pitchFamily="34" charset="-122"/>
                  <a:cs typeface="Times New Roman" pitchFamily="18" charset="0"/>
                </a:rPr>
                <a:t>制度保障</a:t>
              </a:r>
            </a:p>
          </p:txBody>
        </p:sp>
        <p:sp>
          <p:nvSpPr>
            <p:cNvPr id="71712" name="Oval 27"/>
            <p:cNvSpPr>
              <a:spLocks noChangeArrowheads="1"/>
            </p:cNvSpPr>
            <p:nvPr/>
          </p:nvSpPr>
          <p:spPr bwMode="gray">
            <a:xfrm>
              <a:off x="1776" y="3580"/>
              <a:ext cx="916" cy="308"/>
            </a:xfrm>
            <a:prstGeom prst="ellipse">
              <a:avLst/>
            </a:prstGeom>
            <a:gradFill rotWithShape="1">
              <a:gsLst>
                <a:gs pos="0">
                  <a:srgbClr val="CECECE"/>
                </a:gs>
                <a:gs pos="100000">
                  <a:srgbClr val="FFFFFF"/>
                </a:gs>
              </a:gsLst>
              <a:path path="shape">
                <a:fillToRect l="50000" t="50000" r="50000" b="50000"/>
              </a:path>
            </a:gradFill>
            <a:ln w="9525">
              <a:noFill/>
              <a:round/>
            </a:ln>
          </p:spPr>
          <p:txBody>
            <a:bodyPr wrap="none" anchor="ctr"/>
            <a:lstStyle/>
            <a:p>
              <a:endParaRPr lang="zh-CN" altLang="en-US">
                <a:latin typeface="Times New Roman" pitchFamily="18" charset="0"/>
                <a:ea typeface="微软雅黑" pitchFamily="34" charset="-122"/>
                <a:cs typeface="Times New Roman" pitchFamily="18" charset="0"/>
              </a:endParaRPr>
            </a:p>
          </p:txBody>
        </p:sp>
      </p:grpSp>
      <p:grpSp>
        <p:nvGrpSpPr>
          <p:cNvPr id="12" name="Group 28"/>
          <p:cNvGrpSpPr/>
          <p:nvPr/>
        </p:nvGrpSpPr>
        <p:grpSpPr bwMode="auto">
          <a:xfrm>
            <a:off x="7072313" y="4554538"/>
            <a:ext cx="1524000" cy="2089150"/>
            <a:chOff x="3072" y="2544"/>
            <a:chExt cx="960" cy="1316"/>
          </a:xfrm>
        </p:grpSpPr>
        <p:grpSp>
          <p:nvGrpSpPr>
            <p:cNvPr id="13" name="Group 29"/>
            <p:cNvGrpSpPr/>
            <p:nvPr/>
          </p:nvGrpSpPr>
          <p:grpSpPr bwMode="auto">
            <a:xfrm>
              <a:off x="3072" y="2544"/>
              <a:ext cx="960" cy="958"/>
              <a:chOff x="3072" y="2544"/>
              <a:chExt cx="960" cy="958"/>
            </a:xfrm>
          </p:grpSpPr>
          <p:grpSp>
            <p:nvGrpSpPr>
              <p:cNvPr id="16" name="Group 30"/>
              <p:cNvGrpSpPr/>
              <p:nvPr/>
            </p:nvGrpSpPr>
            <p:grpSpPr bwMode="auto">
              <a:xfrm>
                <a:off x="3072" y="2544"/>
                <a:ext cx="960" cy="958"/>
                <a:chOff x="2016" y="1920"/>
                <a:chExt cx="1680" cy="1680"/>
              </a:xfrm>
            </p:grpSpPr>
            <p:sp>
              <p:nvSpPr>
                <p:cNvPr id="28" name="Oval 31"/>
                <p:cNvSpPr>
                  <a:spLocks noChangeArrowheads="1"/>
                </p:cNvSpPr>
                <p:nvPr/>
              </p:nvSpPr>
              <p:spPr bwMode="gray">
                <a:xfrm>
                  <a:off x="2016" y="1920"/>
                  <a:ext cx="1680" cy="1680"/>
                </a:xfrm>
                <a:prstGeom prst="ellipse">
                  <a:avLst/>
                </a:prstGeom>
                <a:gradFill rotWithShape="1">
                  <a:gsLst>
                    <a:gs pos="0">
                      <a:schemeClr val="accent1"/>
                    </a:gs>
                    <a:gs pos="100000">
                      <a:schemeClr val="accent1">
                        <a:gamma/>
                        <a:shade val="51373"/>
                        <a:invGamma/>
                      </a:schemeClr>
                    </a:gs>
                  </a:gsLst>
                  <a:lin ang="5400000" scaled="1"/>
                </a:gradFill>
                <a:ln w="9525">
                  <a:noFill/>
                  <a:round/>
                </a:ln>
                <a:effectLst/>
              </p:spPr>
              <p:txBody>
                <a:bodyPr wrap="none" anchor="ctr"/>
                <a:lstStyle/>
                <a:p>
                  <a:pPr>
                    <a:defRPr/>
                  </a:pPr>
                  <a:endParaRPr lang="zh-CN" altLang="en-US">
                    <a:latin typeface="Times New Roman" pitchFamily="18" charset="0"/>
                    <a:ea typeface="微软雅黑" pitchFamily="34" charset="-122"/>
                    <a:cs typeface="Times New Roman" pitchFamily="18" charset="0"/>
                  </a:endParaRPr>
                </a:p>
              </p:txBody>
            </p:sp>
            <p:sp>
              <p:nvSpPr>
                <p:cNvPr id="29" name="Freeform 32"/>
                <p:cNvSpPr/>
                <p:nvPr/>
              </p:nvSpPr>
              <p:spPr bwMode="gray">
                <a:xfrm>
                  <a:off x="2209" y="1948"/>
                  <a:ext cx="1295" cy="633"/>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accent1">
                        <a:gamma/>
                        <a:tint val="0"/>
                        <a:invGamma/>
                      </a:schemeClr>
                    </a:gs>
                    <a:gs pos="100000">
                      <a:schemeClr val="accent1"/>
                    </a:gs>
                  </a:gsLst>
                  <a:lin ang="5400000" scaled="1"/>
                </a:gradFill>
                <a:ln w="0">
                  <a:noFill/>
                  <a:prstDash val="solid"/>
                  <a:round/>
                </a:ln>
                <a:effectLst/>
              </p:spPr>
              <p:txBody>
                <a:bodyPr/>
                <a:lstStyle/>
                <a:p>
                  <a:pPr>
                    <a:defRPr/>
                  </a:pPr>
                  <a:endParaRPr lang="zh-CN" altLang="en-US">
                    <a:latin typeface="Times New Roman" pitchFamily="18" charset="0"/>
                    <a:ea typeface="微软雅黑" pitchFamily="34" charset="-122"/>
                    <a:cs typeface="Times New Roman" pitchFamily="18" charset="0"/>
                  </a:endParaRPr>
                </a:p>
              </p:txBody>
            </p:sp>
          </p:grpSp>
          <p:sp>
            <p:nvSpPr>
              <p:cNvPr id="27" name="Text Box 33"/>
              <p:cNvSpPr txBox="1">
                <a:spLocks noChangeArrowheads="1"/>
              </p:cNvSpPr>
              <p:nvPr/>
            </p:nvSpPr>
            <p:spPr bwMode="gray">
              <a:xfrm>
                <a:off x="3120" y="3004"/>
                <a:ext cx="864" cy="252"/>
              </a:xfrm>
              <a:prstGeom prst="rect">
                <a:avLst/>
              </a:prstGeom>
              <a:noFill/>
              <a:ln w="9525">
                <a:noFill/>
                <a:miter lim="800000"/>
              </a:ln>
              <a:effectLst/>
            </p:spPr>
            <p:txBody>
              <a:bodyPr>
                <a:spAutoFit/>
              </a:bodyPr>
              <a:lstStyle/>
              <a:p>
                <a:pPr algn="ctr" eaLnBrk="0" hangingPunct="0">
                  <a:defRPr/>
                </a:pPr>
                <a:r>
                  <a:rPr lang="zh-CN" altLang="en-US" dirty="0">
                    <a:solidFill>
                      <a:srgbClr val="FFFFFF"/>
                    </a:solidFill>
                    <a:effectLst>
                      <a:outerShdw blurRad="38100" dist="38100" dir="2700000" algn="tl">
                        <a:srgbClr val="C0C0C0"/>
                      </a:outerShdw>
                    </a:effectLst>
                    <a:latin typeface="Times New Roman" pitchFamily="18" charset="0"/>
                    <a:ea typeface="微软雅黑" pitchFamily="34" charset="-122"/>
                    <a:cs typeface="Times New Roman" pitchFamily="18" charset="0"/>
                  </a:rPr>
                  <a:t>技术支持</a:t>
                </a:r>
              </a:p>
            </p:txBody>
          </p:sp>
        </p:grpSp>
        <p:sp>
          <p:nvSpPr>
            <p:cNvPr id="71705" name="Oval 34"/>
            <p:cNvSpPr>
              <a:spLocks noChangeArrowheads="1"/>
            </p:cNvSpPr>
            <p:nvPr/>
          </p:nvSpPr>
          <p:spPr bwMode="gray">
            <a:xfrm>
              <a:off x="3072" y="3552"/>
              <a:ext cx="916" cy="308"/>
            </a:xfrm>
            <a:prstGeom prst="ellipse">
              <a:avLst/>
            </a:prstGeom>
            <a:gradFill rotWithShape="1">
              <a:gsLst>
                <a:gs pos="0">
                  <a:srgbClr val="CECECE"/>
                </a:gs>
                <a:gs pos="100000">
                  <a:srgbClr val="FFFFFF"/>
                </a:gs>
              </a:gsLst>
              <a:path path="shape">
                <a:fillToRect l="50000" t="50000" r="50000" b="50000"/>
              </a:path>
            </a:gradFill>
            <a:ln w="9525">
              <a:noFill/>
              <a:round/>
            </a:ln>
          </p:spPr>
          <p:txBody>
            <a:bodyPr wrap="none" anchor="ctr"/>
            <a:lstStyle/>
            <a:p>
              <a:endParaRPr lang="zh-CN" altLang="en-US">
                <a:latin typeface="Times New Roman" pitchFamily="18" charset="0"/>
                <a:ea typeface="微软雅黑" pitchFamily="34" charset="-122"/>
                <a:cs typeface="Times New Roman" pitchFamily="18" charset="0"/>
              </a:endParaRPr>
            </a:p>
          </p:txBody>
        </p:sp>
      </p:grpSp>
      <p:grpSp>
        <p:nvGrpSpPr>
          <p:cNvPr id="17" name="Group 8"/>
          <p:cNvGrpSpPr/>
          <p:nvPr/>
        </p:nvGrpSpPr>
        <p:grpSpPr bwMode="auto">
          <a:xfrm>
            <a:off x="5230813" y="4554538"/>
            <a:ext cx="1485900" cy="1979612"/>
            <a:chOff x="577" y="2578"/>
            <a:chExt cx="935" cy="1247"/>
          </a:xfrm>
        </p:grpSpPr>
        <p:grpSp>
          <p:nvGrpSpPr>
            <p:cNvPr id="18" name="Group 9"/>
            <p:cNvGrpSpPr/>
            <p:nvPr/>
          </p:nvGrpSpPr>
          <p:grpSpPr bwMode="auto">
            <a:xfrm>
              <a:off x="577" y="2578"/>
              <a:ext cx="935" cy="957"/>
              <a:chOff x="624" y="1587"/>
              <a:chExt cx="1248" cy="1298"/>
            </a:xfrm>
          </p:grpSpPr>
          <p:grpSp>
            <p:nvGrpSpPr>
              <p:cNvPr id="20" name="Group 10"/>
              <p:cNvGrpSpPr/>
              <p:nvPr/>
            </p:nvGrpSpPr>
            <p:grpSpPr bwMode="auto">
              <a:xfrm>
                <a:off x="624" y="1587"/>
                <a:ext cx="1248" cy="1298"/>
                <a:chOff x="2016" y="1920"/>
                <a:chExt cx="1680" cy="1680"/>
              </a:xfrm>
            </p:grpSpPr>
            <p:sp>
              <p:nvSpPr>
                <p:cNvPr id="71702" name="Oval 11"/>
                <p:cNvSpPr>
                  <a:spLocks noChangeArrowheads="1"/>
                </p:cNvSpPr>
                <p:nvPr/>
              </p:nvSpPr>
              <p:spPr bwMode="gray">
                <a:xfrm>
                  <a:off x="2016" y="1920"/>
                  <a:ext cx="1680" cy="1680"/>
                </a:xfrm>
                <a:prstGeom prst="ellipse">
                  <a:avLst/>
                </a:prstGeom>
                <a:gradFill rotWithShape="0">
                  <a:gsLst>
                    <a:gs pos="0">
                      <a:srgbClr val="3D5624"/>
                    </a:gs>
                    <a:gs pos="50000">
                      <a:srgbClr val="9CB86E"/>
                    </a:gs>
                    <a:gs pos="100000">
                      <a:srgbClr val="156B13"/>
                    </a:gs>
                  </a:gsLst>
                  <a:lin ang="5400000"/>
                </a:gradFill>
                <a:ln w="9525">
                  <a:noFill/>
                  <a:round/>
                </a:ln>
              </p:spPr>
              <p:txBody>
                <a:bodyPr wrap="none" anchor="ctr"/>
                <a:lstStyle/>
                <a:p>
                  <a:endParaRPr lang="zh-CN" altLang="en-US">
                    <a:latin typeface="Times New Roman" pitchFamily="18" charset="0"/>
                    <a:ea typeface="微软雅黑" pitchFamily="34" charset="-122"/>
                    <a:cs typeface="Times New Roman" pitchFamily="18" charset="0"/>
                  </a:endParaRPr>
                </a:p>
              </p:txBody>
            </p:sp>
            <p:sp>
              <p:nvSpPr>
                <p:cNvPr id="71703" name="Freeform 12"/>
                <p:cNvSpPr/>
                <p:nvPr/>
              </p:nvSpPr>
              <p:spPr bwMode="gray">
                <a:xfrm>
                  <a:off x="2208" y="1938"/>
                  <a:ext cx="1294" cy="632"/>
                </a:xfrm>
                <a:custGeom>
                  <a:avLst/>
                  <a:gdLst>
                    <a:gd name="T0" fmla="*/ 1023 w 1321"/>
                    <a:gd name="T1" fmla="*/ 96 h 712"/>
                    <a:gd name="T2" fmla="*/ 1036 w 1321"/>
                    <a:gd name="T3" fmla="*/ 106 h 712"/>
                    <a:gd name="T4" fmla="*/ 1038 w 1321"/>
                    <a:gd name="T5" fmla="*/ 115 h 712"/>
                    <a:gd name="T6" fmla="*/ 1034 w 1321"/>
                    <a:gd name="T7" fmla="*/ 123 h 712"/>
                    <a:gd name="T8" fmla="*/ 1020 w 1321"/>
                    <a:gd name="T9" fmla="*/ 131 h 712"/>
                    <a:gd name="T10" fmla="*/ 1000 w 1321"/>
                    <a:gd name="T11" fmla="*/ 138 h 712"/>
                    <a:gd name="T12" fmla="*/ 975 w 1321"/>
                    <a:gd name="T13" fmla="*/ 145 h 712"/>
                    <a:gd name="T14" fmla="*/ 940 w 1321"/>
                    <a:gd name="T15" fmla="*/ 150 h 712"/>
                    <a:gd name="T16" fmla="*/ 902 w 1321"/>
                    <a:gd name="T17" fmla="*/ 155 h 712"/>
                    <a:gd name="T18" fmla="*/ 860 w 1321"/>
                    <a:gd name="T19" fmla="*/ 159 h 712"/>
                    <a:gd name="T20" fmla="*/ 811 w 1321"/>
                    <a:gd name="T21" fmla="*/ 163 h 712"/>
                    <a:gd name="T22" fmla="*/ 760 w 1321"/>
                    <a:gd name="T23" fmla="*/ 166 h 712"/>
                    <a:gd name="T24" fmla="*/ 704 w 1321"/>
                    <a:gd name="T25" fmla="*/ 169 h 712"/>
                    <a:gd name="T26" fmla="*/ 647 w 1321"/>
                    <a:gd name="T27" fmla="*/ 170 h 712"/>
                    <a:gd name="T28" fmla="*/ 626 w 1321"/>
                    <a:gd name="T29" fmla="*/ 170 h 712"/>
                    <a:gd name="T30" fmla="*/ 375 w 1321"/>
                    <a:gd name="T31" fmla="*/ 170 h 712"/>
                    <a:gd name="T32" fmla="*/ 371 w 1321"/>
                    <a:gd name="T33" fmla="*/ 170 h 712"/>
                    <a:gd name="T34" fmla="*/ 321 w 1321"/>
                    <a:gd name="T35" fmla="*/ 169 h 712"/>
                    <a:gd name="T36" fmla="*/ 273 w 1321"/>
                    <a:gd name="T37" fmla="*/ 169 h 712"/>
                    <a:gd name="T38" fmla="*/ 228 w 1321"/>
                    <a:gd name="T39" fmla="*/ 166 h 712"/>
                    <a:gd name="T40" fmla="*/ 185 w 1321"/>
                    <a:gd name="T41" fmla="*/ 165 h 712"/>
                    <a:gd name="T42" fmla="*/ 147 w 1321"/>
                    <a:gd name="T43" fmla="*/ 162 h 712"/>
                    <a:gd name="T44" fmla="*/ 112 w 1321"/>
                    <a:gd name="T45" fmla="*/ 158 h 712"/>
                    <a:gd name="T46" fmla="*/ 78 w 1321"/>
                    <a:gd name="T47" fmla="*/ 154 h 712"/>
                    <a:gd name="T48" fmla="*/ 55 w 1321"/>
                    <a:gd name="T49" fmla="*/ 151 h 712"/>
                    <a:gd name="T50" fmla="*/ 27 w 1321"/>
                    <a:gd name="T51" fmla="*/ 146 h 712"/>
                    <a:gd name="T52" fmla="*/ 18 w 1321"/>
                    <a:gd name="T53" fmla="*/ 139 h 712"/>
                    <a:gd name="T54" fmla="*/ 6 w 1321"/>
                    <a:gd name="T55" fmla="*/ 133 h 712"/>
                    <a:gd name="T56" fmla="*/ 0 w 1321"/>
                    <a:gd name="T57" fmla="*/ 125 h 712"/>
                    <a:gd name="T58" fmla="*/ 0 w 1321"/>
                    <a:gd name="T59" fmla="*/ 124 h 712"/>
                    <a:gd name="T60" fmla="*/ 4 w 1321"/>
                    <a:gd name="T61" fmla="*/ 115 h 712"/>
                    <a:gd name="T62" fmla="*/ 16 w 1321"/>
                    <a:gd name="T63" fmla="*/ 107 h 712"/>
                    <a:gd name="T64" fmla="*/ 39 w 1321"/>
                    <a:gd name="T65" fmla="*/ 88 h 712"/>
                    <a:gd name="T66" fmla="*/ 72 w 1321"/>
                    <a:gd name="T67" fmla="*/ 72 h 712"/>
                    <a:gd name="T68" fmla="*/ 116 w 1321"/>
                    <a:gd name="T69" fmla="*/ 57 h 712"/>
                    <a:gd name="T70" fmla="*/ 161 w 1321"/>
                    <a:gd name="T71" fmla="*/ 41 h 712"/>
                    <a:gd name="T72" fmla="*/ 212 w 1321"/>
                    <a:gd name="T73" fmla="*/ 30 h 712"/>
                    <a:gd name="T74" fmla="*/ 267 w 1321"/>
                    <a:gd name="T75" fmla="*/ 20 h 712"/>
                    <a:gd name="T76" fmla="*/ 326 w 1321"/>
                    <a:gd name="T77" fmla="*/ 11 h 712"/>
                    <a:gd name="T78" fmla="*/ 391 w 1321"/>
                    <a:gd name="T79" fmla="*/ 5 h 712"/>
                    <a:gd name="T80" fmla="*/ 456 w 1321"/>
                    <a:gd name="T81" fmla="*/ 4 h 712"/>
                    <a:gd name="T82" fmla="*/ 525 w 1321"/>
                    <a:gd name="T83" fmla="*/ 0 h 712"/>
                    <a:gd name="T84" fmla="*/ 525 w 1321"/>
                    <a:gd name="T85" fmla="*/ 0 h 712"/>
                    <a:gd name="T86" fmla="*/ 597 w 1321"/>
                    <a:gd name="T87" fmla="*/ 4 h 712"/>
                    <a:gd name="T88" fmla="*/ 666 w 1321"/>
                    <a:gd name="T89" fmla="*/ 5 h 712"/>
                    <a:gd name="T90" fmla="*/ 733 w 1321"/>
                    <a:gd name="T91" fmla="*/ 12 h 712"/>
                    <a:gd name="T92" fmla="*/ 794 w 1321"/>
                    <a:gd name="T93" fmla="*/ 22 h 712"/>
                    <a:gd name="T94" fmla="*/ 851 w 1321"/>
                    <a:gd name="T95" fmla="*/ 32 h 712"/>
                    <a:gd name="T96" fmla="*/ 904 w 1321"/>
                    <a:gd name="T97" fmla="*/ 46 h 712"/>
                    <a:gd name="T98" fmla="*/ 950 w 1321"/>
                    <a:gd name="T99" fmla="*/ 60 h 712"/>
                    <a:gd name="T100" fmla="*/ 989 w 1321"/>
                    <a:gd name="T101" fmla="*/ 77 h 712"/>
                    <a:gd name="T102" fmla="*/ 1023 w 1321"/>
                    <a:gd name="T103" fmla="*/ 96 h 712"/>
                    <a:gd name="T104" fmla="*/ 1023 w 1321"/>
                    <a:gd name="T105" fmla="*/ 96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0">
                  <a:gsLst>
                    <a:gs pos="0">
                      <a:srgbClr val="DDEBCF"/>
                    </a:gs>
                    <a:gs pos="22000">
                      <a:srgbClr val="DDEBCF"/>
                    </a:gs>
                    <a:gs pos="50000">
                      <a:srgbClr val="9CB86E"/>
                    </a:gs>
                    <a:gs pos="100000">
                      <a:srgbClr val="156B13"/>
                    </a:gs>
                  </a:gsLst>
                  <a:lin ang="5400000"/>
                </a:gradFill>
                <a:ln w="9525">
                  <a:noFill/>
                  <a:round/>
                </a:ln>
              </p:spPr>
              <p:txBody>
                <a:bodyPr/>
                <a:lstStyle/>
                <a:p>
                  <a:endParaRPr lang="zh-CN" altLang="en-US"/>
                </a:p>
              </p:txBody>
            </p:sp>
          </p:grpSp>
          <p:sp>
            <p:nvSpPr>
              <p:cNvPr id="34" name="Text Box 13"/>
              <p:cNvSpPr txBox="1">
                <a:spLocks noChangeArrowheads="1"/>
              </p:cNvSpPr>
              <p:nvPr/>
            </p:nvSpPr>
            <p:spPr bwMode="gray">
              <a:xfrm>
                <a:off x="736" y="2196"/>
                <a:ext cx="1023" cy="342"/>
              </a:xfrm>
              <a:prstGeom prst="rect">
                <a:avLst/>
              </a:prstGeom>
              <a:noFill/>
              <a:ln w="9525">
                <a:noFill/>
                <a:miter lim="800000"/>
              </a:ln>
              <a:effectLst/>
            </p:spPr>
            <p:txBody>
              <a:bodyPr wrap="none">
                <a:spAutoFit/>
              </a:bodyPr>
              <a:lstStyle/>
              <a:p>
                <a:pPr eaLnBrk="0" hangingPunct="0">
                  <a:defRPr/>
                </a:pPr>
                <a:r>
                  <a:rPr lang="zh-CN" altLang="en-US" dirty="0">
                    <a:solidFill>
                      <a:srgbClr val="FFFFFF"/>
                    </a:solidFill>
                    <a:effectLst>
                      <a:outerShdw blurRad="38100" dist="38100" dir="2700000" algn="tl">
                        <a:srgbClr val="C0C0C0"/>
                      </a:outerShdw>
                    </a:effectLst>
                    <a:latin typeface="Times New Roman" pitchFamily="18" charset="0"/>
                    <a:ea typeface="微软雅黑" pitchFamily="34" charset="-122"/>
                    <a:cs typeface="Times New Roman" pitchFamily="18" charset="0"/>
                  </a:rPr>
                  <a:t>人员保障</a:t>
                </a:r>
              </a:p>
            </p:txBody>
          </p:sp>
        </p:grpSp>
        <p:sp>
          <p:nvSpPr>
            <p:cNvPr id="71699" name="Oval 14"/>
            <p:cNvSpPr>
              <a:spLocks noChangeArrowheads="1"/>
            </p:cNvSpPr>
            <p:nvPr/>
          </p:nvSpPr>
          <p:spPr bwMode="gray">
            <a:xfrm>
              <a:off x="672" y="3580"/>
              <a:ext cx="760" cy="245"/>
            </a:xfrm>
            <a:prstGeom prst="ellipse">
              <a:avLst/>
            </a:prstGeom>
            <a:gradFill rotWithShape="1">
              <a:gsLst>
                <a:gs pos="0">
                  <a:srgbClr val="CECECE"/>
                </a:gs>
                <a:gs pos="100000">
                  <a:srgbClr val="FFFFFF"/>
                </a:gs>
              </a:gsLst>
              <a:path path="shape">
                <a:fillToRect l="50000" t="50000" r="50000" b="50000"/>
              </a:path>
            </a:gradFill>
            <a:ln w="9525">
              <a:noFill/>
              <a:round/>
            </a:ln>
          </p:spPr>
          <p:txBody>
            <a:bodyPr wrap="none" anchor="ctr"/>
            <a:lstStyle/>
            <a:p>
              <a:endParaRPr lang="zh-CN" altLang="en-US">
                <a:latin typeface="Times New Roman" pitchFamily="18" charset="0"/>
                <a:ea typeface="微软雅黑" pitchFamily="34" charset="-122"/>
                <a:cs typeface="Times New Roman" pitchFamily="18" charset="0"/>
              </a:endParaRPr>
            </a:p>
          </p:txBody>
        </p:sp>
      </p:grpSp>
      <p:sp>
        <p:nvSpPr>
          <p:cNvPr id="37" name="Text Box 7"/>
          <p:cNvSpPr txBox="1">
            <a:spLocks noChangeArrowheads="1"/>
          </p:cNvSpPr>
          <p:nvPr/>
        </p:nvSpPr>
        <p:spPr bwMode="gray">
          <a:xfrm>
            <a:off x="7235825" y="2911475"/>
            <a:ext cx="1257300" cy="1354138"/>
          </a:xfrm>
          <a:prstGeom prst="rect">
            <a:avLst/>
          </a:prstGeom>
          <a:noFill/>
          <a:ln w="9525" algn="ctr">
            <a:noFill/>
            <a:miter lim="800000"/>
          </a:ln>
          <a:effectLst/>
        </p:spPr>
        <p:txBody>
          <a:bodyPr>
            <a:spAutoFit/>
          </a:bodyPr>
          <a:lstStyle/>
          <a:p>
            <a:pPr algn="ctr" eaLnBrk="0" hangingPunct="0">
              <a:spcAft>
                <a:spcPts val="1200"/>
              </a:spcAft>
              <a:defRPr/>
            </a:pPr>
            <a:r>
              <a:rPr lang="zh-CN" altLang="en-US" sz="1800" dirty="0">
                <a:solidFill>
                  <a:srgbClr val="C00000"/>
                </a:solidFill>
                <a:latin typeface="Times New Roman" pitchFamily="18" charset="0"/>
                <a:ea typeface="微软雅黑" pitchFamily="34" charset="-122"/>
                <a:cs typeface="Times New Roman" pitchFamily="18" charset="0"/>
              </a:rPr>
              <a:t>智能信息处理平台</a:t>
            </a:r>
            <a:endParaRPr lang="en-US" altLang="zh-CN" sz="1800" dirty="0">
              <a:solidFill>
                <a:srgbClr val="C00000"/>
              </a:solidFill>
              <a:latin typeface="Times New Roman" pitchFamily="18" charset="0"/>
              <a:ea typeface="微软雅黑" pitchFamily="34" charset="-122"/>
              <a:cs typeface="Times New Roman" pitchFamily="18" charset="0"/>
            </a:endParaRPr>
          </a:p>
          <a:p>
            <a:pPr algn="ctr" eaLnBrk="0" hangingPunct="0">
              <a:spcAft>
                <a:spcPts val="1200"/>
              </a:spcAft>
              <a:defRPr/>
            </a:pPr>
            <a:r>
              <a:rPr lang="zh-CN" altLang="en-US" sz="1800" dirty="0">
                <a:solidFill>
                  <a:srgbClr val="C00000"/>
                </a:solidFill>
                <a:latin typeface="Times New Roman" pitchFamily="18" charset="0"/>
                <a:ea typeface="微软雅黑" pitchFamily="34" charset="-122"/>
                <a:cs typeface="Times New Roman" pitchFamily="18" charset="0"/>
              </a:rPr>
              <a:t>综合统计蓝皮书</a:t>
            </a:r>
          </a:p>
        </p:txBody>
      </p:sp>
      <p:sp>
        <p:nvSpPr>
          <p:cNvPr id="38" name="Text Box 7"/>
          <p:cNvSpPr txBox="1">
            <a:spLocks noChangeArrowheads="1"/>
          </p:cNvSpPr>
          <p:nvPr/>
        </p:nvSpPr>
        <p:spPr bwMode="gray">
          <a:xfrm>
            <a:off x="3563938" y="2911475"/>
            <a:ext cx="1114425" cy="1354138"/>
          </a:xfrm>
          <a:prstGeom prst="rect">
            <a:avLst/>
          </a:prstGeom>
          <a:noFill/>
          <a:ln w="9525" algn="ctr">
            <a:noFill/>
            <a:miter lim="800000"/>
          </a:ln>
          <a:effectLst/>
        </p:spPr>
        <p:txBody>
          <a:bodyPr>
            <a:spAutoFit/>
          </a:bodyPr>
          <a:lstStyle/>
          <a:p>
            <a:pPr eaLnBrk="0" hangingPunct="0">
              <a:spcAft>
                <a:spcPts val="1200"/>
              </a:spcAft>
              <a:defRPr/>
            </a:pPr>
            <a:r>
              <a:rPr lang="zh-CN" altLang="en-US" sz="1800" dirty="0">
                <a:solidFill>
                  <a:srgbClr val="C00000"/>
                </a:solidFill>
                <a:latin typeface="Times New Roman" pitchFamily="18" charset="0"/>
                <a:ea typeface="微软雅黑" pitchFamily="34" charset="-122"/>
                <a:cs typeface="Times New Roman" pitchFamily="18" charset="0"/>
              </a:rPr>
              <a:t>修订统计工作办法</a:t>
            </a:r>
            <a:endParaRPr lang="en-US" altLang="zh-CN" sz="1800" dirty="0">
              <a:solidFill>
                <a:srgbClr val="C00000"/>
              </a:solidFill>
              <a:latin typeface="Times New Roman" pitchFamily="18" charset="0"/>
              <a:ea typeface="微软雅黑" pitchFamily="34" charset="-122"/>
              <a:cs typeface="Times New Roman" pitchFamily="18" charset="0"/>
            </a:endParaRPr>
          </a:p>
          <a:p>
            <a:pPr eaLnBrk="0" hangingPunct="0">
              <a:spcAft>
                <a:spcPts val="1200"/>
              </a:spcAft>
              <a:defRPr/>
            </a:pPr>
            <a:r>
              <a:rPr lang="zh-CN" altLang="en-US" sz="1800" dirty="0">
                <a:solidFill>
                  <a:srgbClr val="C00000"/>
                </a:solidFill>
                <a:latin typeface="Times New Roman" pitchFamily="18" charset="0"/>
                <a:ea typeface="微软雅黑" pitchFamily="34" charset="-122"/>
                <a:cs typeface="Times New Roman" pitchFamily="18" charset="0"/>
              </a:rPr>
              <a:t>实施统计四项制度</a:t>
            </a:r>
          </a:p>
        </p:txBody>
      </p:sp>
      <p:sp>
        <p:nvSpPr>
          <p:cNvPr id="30735" name="Text Box 7"/>
          <p:cNvSpPr txBox="1">
            <a:spLocks noChangeArrowheads="1"/>
          </p:cNvSpPr>
          <p:nvPr/>
        </p:nvSpPr>
        <p:spPr bwMode="gray">
          <a:xfrm>
            <a:off x="5357813" y="2911475"/>
            <a:ext cx="1214437" cy="1354138"/>
          </a:xfrm>
          <a:prstGeom prst="rect">
            <a:avLst/>
          </a:prstGeom>
          <a:noFill/>
          <a:ln w="9525" algn="ctr">
            <a:noFill/>
            <a:miter lim="800000"/>
          </a:ln>
        </p:spPr>
        <p:txBody>
          <a:bodyPr>
            <a:spAutoFit/>
          </a:bodyPr>
          <a:lstStyle/>
          <a:p>
            <a:pPr algn="ctr" eaLnBrk="0" hangingPunct="0">
              <a:spcAft>
                <a:spcPts val="1200"/>
              </a:spcAft>
              <a:defRPr/>
            </a:pPr>
            <a:r>
              <a:rPr lang="zh-CN" altLang="en-US" sz="1800" dirty="0">
                <a:solidFill>
                  <a:srgbClr val="C00000"/>
                </a:solidFill>
                <a:latin typeface="Times New Roman" pitchFamily="18" charset="0"/>
                <a:ea typeface="微软雅黑" pitchFamily="34" charset="-122"/>
                <a:cs typeface="Times New Roman" pitchFamily="18" charset="0"/>
              </a:rPr>
              <a:t>明确统计责任岗位</a:t>
            </a:r>
            <a:endParaRPr lang="en-US" altLang="zh-CN" sz="1800" dirty="0">
              <a:solidFill>
                <a:srgbClr val="C00000"/>
              </a:solidFill>
              <a:latin typeface="Times New Roman" pitchFamily="18" charset="0"/>
              <a:ea typeface="微软雅黑" pitchFamily="34" charset="-122"/>
              <a:cs typeface="Times New Roman" pitchFamily="18" charset="0"/>
            </a:endParaRPr>
          </a:p>
          <a:p>
            <a:pPr algn="ctr" eaLnBrk="0" hangingPunct="0">
              <a:spcAft>
                <a:spcPts val="1200"/>
              </a:spcAft>
              <a:defRPr/>
            </a:pPr>
            <a:r>
              <a:rPr lang="zh-CN" altLang="en-US" sz="1800" dirty="0">
                <a:solidFill>
                  <a:srgbClr val="C00000"/>
                </a:solidFill>
                <a:latin typeface="Times New Roman" pitchFamily="18" charset="0"/>
                <a:ea typeface="微软雅黑" pitchFamily="34" charset="-122"/>
                <a:cs typeface="Times New Roman" pitchFamily="18" charset="0"/>
              </a:rPr>
              <a:t>加强统计人员培训</a:t>
            </a:r>
          </a:p>
        </p:txBody>
      </p:sp>
      <p:sp>
        <p:nvSpPr>
          <p:cNvPr id="71695" name="TextBox 65"/>
          <p:cNvSpPr txBox="1">
            <a:spLocks noChangeArrowheads="1"/>
          </p:cNvSpPr>
          <p:nvPr/>
        </p:nvSpPr>
        <p:spPr bwMode="auto">
          <a:xfrm>
            <a:off x="250825" y="1446213"/>
            <a:ext cx="1403350" cy="830262"/>
          </a:xfrm>
          <a:prstGeom prst="rect">
            <a:avLst/>
          </a:prstGeom>
          <a:noFill/>
          <a:ln w="9525">
            <a:noFill/>
            <a:miter lim="800000"/>
          </a:ln>
        </p:spPr>
        <p:txBody>
          <a:bodyPr>
            <a:spAutoFit/>
          </a:bodyPr>
          <a:lstStyle/>
          <a:p>
            <a:pPr algn="ctr"/>
            <a:r>
              <a:rPr lang="zh-CN" altLang="en-US" sz="2400">
                <a:latin typeface="Times New Roman" pitchFamily="18" charset="0"/>
                <a:ea typeface="微软雅黑" pitchFamily="34" charset="-122"/>
                <a:cs typeface="Times New Roman" pitchFamily="18" charset="0"/>
              </a:rPr>
              <a:t>统计规范化目标</a:t>
            </a:r>
          </a:p>
        </p:txBody>
      </p:sp>
      <p:sp>
        <p:nvSpPr>
          <p:cNvPr id="71696" name="TextBox 66"/>
          <p:cNvSpPr txBox="1">
            <a:spLocks noChangeArrowheads="1"/>
          </p:cNvSpPr>
          <p:nvPr/>
        </p:nvSpPr>
        <p:spPr bwMode="auto">
          <a:xfrm>
            <a:off x="263525" y="3482975"/>
            <a:ext cx="1212850" cy="400050"/>
          </a:xfrm>
          <a:prstGeom prst="rect">
            <a:avLst/>
          </a:prstGeom>
          <a:noFill/>
          <a:ln w="9525">
            <a:noFill/>
            <a:miter lim="800000"/>
          </a:ln>
        </p:spPr>
        <p:txBody>
          <a:bodyPr>
            <a:spAutoFit/>
          </a:bodyPr>
          <a:lstStyle/>
          <a:p>
            <a:r>
              <a:rPr lang="zh-CN" altLang="en-US">
                <a:solidFill>
                  <a:schemeClr val="tx1"/>
                </a:solidFill>
                <a:latin typeface="Times New Roman" pitchFamily="18" charset="0"/>
                <a:ea typeface="微软雅黑" pitchFamily="34" charset="-122"/>
                <a:cs typeface="Times New Roman" pitchFamily="18" charset="0"/>
              </a:rPr>
              <a:t>八项工作</a:t>
            </a:r>
          </a:p>
        </p:txBody>
      </p:sp>
      <p:sp>
        <p:nvSpPr>
          <p:cNvPr id="71697" name="TextBox 67"/>
          <p:cNvSpPr txBox="1">
            <a:spLocks noChangeArrowheads="1"/>
          </p:cNvSpPr>
          <p:nvPr/>
        </p:nvSpPr>
        <p:spPr bwMode="auto">
          <a:xfrm>
            <a:off x="263525" y="5241925"/>
            <a:ext cx="1212850" cy="400050"/>
          </a:xfrm>
          <a:prstGeom prst="rect">
            <a:avLst/>
          </a:prstGeom>
          <a:noFill/>
          <a:ln w="9525">
            <a:noFill/>
            <a:miter lim="800000"/>
          </a:ln>
        </p:spPr>
        <p:txBody>
          <a:bodyPr>
            <a:spAutoFit/>
          </a:bodyPr>
          <a:lstStyle/>
          <a:p>
            <a:r>
              <a:rPr lang="zh-CN" altLang="en-US">
                <a:solidFill>
                  <a:schemeClr val="tx1"/>
                </a:solidFill>
                <a:latin typeface="Times New Roman" pitchFamily="18" charset="0"/>
                <a:ea typeface="微软雅黑" pitchFamily="34" charset="-122"/>
                <a:cs typeface="Times New Roman" pitchFamily="18" charset="0"/>
              </a:rPr>
              <a:t>四个方面</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标题 1"/>
          <p:cNvSpPr>
            <a:spLocks noGrp="1"/>
          </p:cNvSpPr>
          <p:nvPr>
            <p:ph type="title"/>
          </p:nvPr>
        </p:nvSpPr>
        <p:spPr>
          <a:xfrm>
            <a:off x="2052638" y="693738"/>
            <a:ext cx="6448452" cy="849312"/>
          </a:xfrm>
        </p:spPr>
        <p:txBody>
          <a:bodyPr/>
          <a:lstStyle/>
          <a:p>
            <a:r>
              <a:rPr lang="zh-CN" altLang="en-US" sz="3200" dirty="0" smtClean="0">
                <a:latin typeface="Times New Roman" pitchFamily="18" charset="0"/>
                <a:ea typeface="微软雅黑" pitchFamily="34" charset="-122"/>
                <a:cs typeface="Times New Roman" pitchFamily="18" charset="0"/>
              </a:rPr>
              <a:t>规划指标必须落实到院系目标任务</a:t>
            </a:r>
          </a:p>
        </p:txBody>
      </p:sp>
      <p:graphicFrame>
        <p:nvGraphicFramePr>
          <p:cNvPr id="3" name="内容占位符 2"/>
          <p:cNvGraphicFramePr>
            <a:graphicFrameLocks noGrp="1"/>
          </p:cNvGraphicFramePr>
          <p:nvPr>
            <p:ph idx="1"/>
          </p:nvPr>
        </p:nvGraphicFramePr>
        <p:xfrm>
          <a:off x="1804518" y="1785926"/>
          <a:ext cx="5246822" cy="45954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右箭头标注 1"/>
          <p:cNvSpPr/>
          <p:nvPr/>
        </p:nvSpPr>
        <p:spPr bwMode="auto">
          <a:xfrm>
            <a:off x="500034" y="2285992"/>
            <a:ext cx="1980000" cy="1102179"/>
          </a:xfrm>
          <a:prstGeom prst="rightArrowCallout">
            <a:avLst>
              <a:gd name="adj1" fmla="val 25000"/>
              <a:gd name="adj2" fmla="val 25000"/>
              <a:gd name="adj3" fmla="val 25000"/>
              <a:gd name="adj4" fmla="val 76735"/>
            </a:avLst>
          </a:prstGeom>
          <a:ln>
            <a:headEnd type="none" w="med" len="med"/>
            <a:tailEnd type="triangle" w="med" len="med"/>
          </a:ln>
        </p:spPr>
        <p:style>
          <a:lnRef idx="0">
            <a:schemeClr val="accent5"/>
          </a:lnRef>
          <a:fillRef idx="3">
            <a:schemeClr val="accent5"/>
          </a:fillRef>
          <a:effectRef idx="3">
            <a:schemeClr val="accent5"/>
          </a:effectRef>
          <a:fontRef idx="minor">
            <a:schemeClr val="lt1"/>
          </a:fontRef>
        </p:style>
        <p:txBody>
          <a:bodyPr vert="horz" wrap="square" lIns="90000" tIns="180000" rIns="90000" bIns="180000" numCol="1" rtlCol="0" anchor="t" anchorCtr="0" compatLnSpc="1">
            <a:spAutoFit/>
          </a:bodyPr>
          <a:lstStyle/>
          <a:p>
            <a:pPr marL="0" marR="0" indent="0" algn="ctr" defTabSz="914400" rtl="0" eaLnBrk="1" fontAlgn="base" latinLnBrk="0" hangingPunct="1">
              <a:spcBef>
                <a:spcPct val="0"/>
              </a:spcBef>
              <a:spcAft>
                <a:spcPct val="0"/>
              </a:spcAft>
              <a:buClrTx/>
              <a:buSzTx/>
              <a:buFontTx/>
              <a:buNone/>
            </a:pPr>
            <a:r>
              <a:rPr kumimoji="0" lang="zh-CN" altLang="en-US" sz="2400" i="0" u="none" strike="noStrike" cap="none" normalizeH="0" baseline="0" dirty="0" smtClean="0">
                <a:ln>
                  <a:noFill/>
                </a:ln>
                <a:solidFill>
                  <a:schemeClr val="tx1"/>
                </a:solidFill>
                <a:effectLst/>
                <a:latin typeface="微软雅黑" pitchFamily="34" charset="-122"/>
                <a:ea typeface="微软雅黑" pitchFamily="34" charset="-122"/>
              </a:rPr>
              <a:t>指标</a:t>
            </a:r>
            <a:endParaRPr kumimoji="0" lang="en-US" altLang="zh-CN" sz="2400" i="0" u="none" strike="noStrike" cap="none" normalizeH="0" baseline="0" dirty="0" smtClean="0">
              <a:ln>
                <a:noFill/>
              </a:ln>
              <a:solidFill>
                <a:schemeClr val="tx1"/>
              </a:solidFill>
              <a:effectLst/>
              <a:latin typeface="微软雅黑" pitchFamily="34" charset="-122"/>
              <a:ea typeface="微软雅黑" pitchFamily="34" charset="-122"/>
            </a:endParaRPr>
          </a:p>
          <a:p>
            <a:pPr marL="0" marR="0" indent="0" algn="ctr" defTabSz="914400" rtl="0" eaLnBrk="1" fontAlgn="base" latinLnBrk="0" hangingPunct="1">
              <a:spcBef>
                <a:spcPct val="0"/>
              </a:spcBef>
              <a:spcAft>
                <a:spcPct val="0"/>
              </a:spcAft>
              <a:buClrTx/>
              <a:buSzTx/>
              <a:buFontTx/>
              <a:buNone/>
            </a:pPr>
            <a:r>
              <a:rPr kumimoji="0" lang="zh-CN" altLang="en-US" sz="2400" i="0" u="none" strike="noStrike" cap="none" normalizeH="0" baseline="0" dirty="0" smtClean="0">
                <a:ln>
                  <a:noFill/>
                </a:ln>
                <a:solidFill>
                  <a:schemeClr val="tx1"/>
                </a:solidFill>
                <a:effectLst/>
                <a:latin typeface="微软雅黑" pitchFamily="34" charset="-122"/>
                <a:ea typeface="微软雅黑" pitchFamily="34" charset="-122"/>
              </a:rPr>
              <a:t>转化</a:t>
            </a:r>
          </a:p>
        </p:txBody>
      </p:sp>
      <p:sp>
        <p:nvSpPr>
          <p:cNvPr id="5" name="左箭头标注 4"/>
          <p:cNvSpPr/>
          <p:nvPr/>
        </p:nvSpPr>
        <p:spPr bwMode="auto">
          <a:xfrm>
            <a:off x="6500826" y="2214554"/>
            <a:ext cx="1980000" cy="1102179"/>
          </a:xfrm>
          <a:prstGeom prst="leftArrowCallout">
            <a:avLst>
              <a:gd name="adj1" fmla="val 25000"/>
              <a:gd name="adj2" fmla="val 25000"/>
              <a:gd name="adj3" fmla="val 25000"/>
              <a:gd name="adj4" fmla="val 75929"/>
            </a:avLst>
          </a:prstGeom>
          <a:ln>
            <a:headEnd type="none" w="med" len="med"/>
            <a:tailEnd type="triangle" w="med" len="med"/>
          </a:ln>
        </p:spPr>
        <p:style>
          <a:lnRef idx="0">
            <a:schemeClr val="accent1"/>
          </a:lnRef>
          <a:fillRef idx="3">
            <a:schemeClr val="accent1"/>
          </a:fillRef>
          <a:effectRef idx="3">
            <a:schemeClr val="accent1"/>
          </a:effectRef>
          <a:fontRef idx="minor">
            <a:schemeClr val="lt1"/>
          </a:fontRef>
        </p:style>
        <p:txBody>
          <a:bodyPr vert="horz" wrap="square" lIns="90000" tIns="180000" rIns="90000" bIns="180000" numCol="1" rtlCol="0" anchor="t" anchorCtr="0" compatLnSpc="1">
            <a:spAutoFit/>
          </a:bodyPr>
          <a:lstStyle/>
          <a:p>
            <a:pPr marL="0" marR="0" indent="0" algn="ctr" defTabSz="914400" rtl="0" eaLnBrk="1" fontAlgn="base" latinLnBrk="0" hangingPunct="1">
              <a:spcBef>
                <a:spcPct val="0"/>
              </a:spcBef>
              <a:spcAft>
                <a:spcPct val="0"/>
              </a:spcAft>
              <a:buClrTx/>
              <a:buSzTx/>
              <a:buFontTx/>
              <a:buNone/>
            </a:pPr>
            <a:r>
              <a:rPr lang="zh-CN" altLang="en-US" sz="2400" dirty="0">
                <a:solidFill>
                  <a:schemeClr val="tx1"/>
                </a:solidFill>
                <a:latin typeface="微软雅黑" pitchFamily="34" charset="-122"/>
                <a:ea typeface="微软雅黑" pitchFamily="34" charset="-122"/>
              </a:rPr>
              <a:t>校院</a:t>
            </a:r>
            <a:endParaRPr lang="en-US" altLang="zh-CN" sz="2400" dirty="0">
              <a:solidFill>
                <a:schemeClr val="tx1"/>
              </a:solidFill>
              <a:latin typeface="微软雅黑" pitchFamily="34" charset="-122"/>
              <a:ea typeface="微软雅黑" pitchFamily="34" charset="-122"/>
            </a:endParaRPr>
          </a:p>
          <a:p>
            <a:pPr marL="0" marR="0" indent="0" algn="ctr" defTabSz="914400" rtl="0" eaLnBrk="1" fontAlgn="base" latinLnBrk="0" hangingPunct="1">
              <a:spcBef>
                <a:spcPct val="0"/>
              </a:spcBef>
              <a:spcAft>
                <a:spcPct val="0"/>
              </a:spcAft>
              <a:buClrTx/>
              <a:buSzTx/>
              <a:buFontTx/>
              <a:buNone/>
            </a:pPr>
            <a:r>
              <a:rPr lang="zh-CN" altLang="en-US" sz="2400" dirty="0">
                <a:solidFill>
                  <a:schemeClr val="tx1"/>
                </a:solidFill>
                <a:latin typeface="微软雅黑" pitchFamily="34" charset="-122"/>
                <a:ea typeface="微软雅黑" pitchFamily="34" charset="-122"/>
              </a:rPr>
              <a:t>对话</a:t>
            </a:r>
          </a:p>
        </p:txBody>
      </p:sp>
      <p:sp>
        <p:nvSpPr>
          <p:cNvPr id="8" name="右箭头标注 7"/>
          <p:cNvSpPr/>
          <p:nvPr/>
        </p:nvSpPr>
        <p:spPr bwMode="auto">
          <a:xfrm>
            <a:off x="500034" y="4000504"/>
            <a:ext cx="1980000" cy="1102179"/>
          </a:xfrm>
          <a:prstGeom prst="rightArrowCallout">
            <a:avLst>
              <a:gd name="adj1" fmla="val 25000"/>
              <a:gd name="adj2" fmla="val 25000"/>
              <a:gd name="adj3" fmla="val 25000"/>
              <a:gd name="adj4" fmla="val 76735"/>
            </a:avLst>
          </a:prstGeom>
          <a:ln>
            <a:headEnd type="none" w="med" len="med"/>
            <a:tailEnd type="triangle" w="med" len="med"/>
          </a:ln>
        </p:spPr>
        <p:style>
          <a:lnRef idx="0">
            <a:schemeClr val="accent5"/>
          </a:lnRef>
          <a:fillRef idx="3">
            <a:schemeClr val="accent5"/>
          </a:fillRef>
          <a:effectRef idx="3">
            <a:schemeClr val="accent5"/>
          </a:effectRef>
          <a:fontRef idx="minor">
            <a:schemeClr val="lt1"/>
          </a:fontRef>
        </p:style>
        <p:txBody>
          <a:bodyPr vert="horz" wrap="square" lIns="90000" tIns="180000" rIns="90000" bIns="180000" numCol="1" rtlCol="0" anchor="t" anchorCtr="0" compatLnSpc="1">
            <a:spAutoFit/>
          </a:bodyPr>
          <a:lstStyle/>
          <a:p>
            <a:pPr marL="0" marR="0" indent="0" algn="ctr" defTabSz="914400" rtl="0" eaLnBrk="1" fontAlgn="base" latinLnBrk="0" hangingPunct="1">
              <a:spcBef>
                <a:spcPct val="0"/>
              </a:spcBef>
              <a:spcAft>
                <a:spcPct val="0"/>
              </a:spcAft>
              <a:buClrTx/>
              <a:buSzTx/>
              <a:buFontTx/>
              <a:buNone/>
            </a:pPr>
            <a:r>
              <a:rPr lang="zh-CN" altLang="en-US" sz="2400" dirty="0" smtClean="0">
                <a:solidFill>
                  <a:schemeClr val="tx1"/>
                </a:solidFill>
                <a:latin typeface="微软雅黑" pitchFamily="34" charset="-122"/>
                <a:ea typeface="微软雅黑" pitchFamily="34" charset="-122"/>
              </a:rPr>
              <a:t>年度</a:t>
            </a:r>
            <a:endParaRPr lang="en-US" altLang="zh-CN" sz="2400" dirty="0" smtClean="0">
              <a:solidFill>
                <a:schemeClr val="tx1"/>
              </a:solidFill>
              <a:latin typeface="微软雅黑" pitchFamily="34" charset="-122"/>
              <a:ea typeface="微软雅黑" pitchFamily="34" charset="-122"/>
            </a:endParaRPr>
          </a:p>
          <a:p>
            <a:pPr marL="0" marR="0" indent="0" algn="ctr" defTabSz="914400" rtl="0" eaLnBrk="1" fontAlgn="base" latinLnBrk="0" hangingPunct="1">
              <a:spcBef>
                <a:spcPct val="0"/>
              </a:spcBef>
              <a:spcAft>
                <a:spcPct val="0"/>
              </a:spcAft>
              <a:buClrTx/>
              <a:buSzTx/>
              <a:buFontTx/>
              <a:buNone/>
            </a:pPr>
            <a:r>
              <a:rPr lang="zh-CN" altLang="en-US" sz="2400" dirty="0">
                <a:solidFill>
                  <a:schemeClr val="tx1"/>
                </a:solidFill>
                <a:latin typeface="微软雅黑" pitchFamily="34" charset="-122"/>
                <a:ea typeface="微软雅黑" pitchFamily="34" charset="-122"/>
              </a:rPr>
              <a:t>总结</a:t>
            </a:r>
            <a:endParaRPr kumimoji="0" lang="zh-CN" altLang="en-US" sz="2400" i="0" u="none" strike="noStrike" cap="none" normalizeH="0" baseline="0" dirty="0" smtClean="0">
              <a:ln>
                <a:noFill/>
              </a:ln>
              <a:solidFill>
                <a:schemeClr val="tx1"/>
              </a:solidFill>
              <a:effectLst/>
              <a:latin typeface="微软雅黑" pitchFamily="34" charset="-122"/>
              <a:ea typeface="微软雅黑" pitchFamily="34" charset="-122"/>
            </a:endParaRPr>
          </a:p>
        </p:txBody>
      </p:sp>
      <p:sp>
        <p:nvSpPr>
          <p:cNvPr id="9" name="左箭头标注 8"/>
          <p:cNvSpPr/>
          <p:nvPr/>
        </p:nvSpPr>
        <p:spPr bwMode="auto">
          <a:xfrm>
            <a:off x="6429388" y="3857628"/>
            <a:ext cx="1980000" cy="1102179"/>
          </a:xfrm>
          <a:prstGeom prst="leftArrowCallout">
            <a:avLst>
              <a:gd name="adj1" fmla="val 25000"/>
              <a:gd name="adj2" fmla="val 25000"/>
              <a:gd name="adj3" fmla="val 25000"/>
              <a:gd name="adj4" fmla="val 75929"/>
            </a:avLst>
          </a:prstGeom>
          <a:ln>
            <a:headEnd type="none" w="med" len="med"/>
            <a:tailEnd type="triangle" w="med" len="med"/>
          </a:ln>
        </p:spPr>
        <p:style>
          <a:lnRef idx="0">
            <a:schemeClr val="accent1"/>
          </a:lnRef>
          <a:fillRef idx="3">
            <a:schemeClr val="accent1"/>
          </a:fillRef>
          <a:effectRef idx="3">
            <a:schemeClr val="accent1"/>
          </a:effectRef>
          <a:fontRef idx="minor">
            <a:schemeClr val="lt1"/>
          </a:fontRef>
        </p:style>
        <p:txBody>
          <a:bodyPr vert="horz" wrap="square" lIns="90000" tIns="180000" rIns="90000" bIns="180000" numCol="1" rtlCol="0" anchor="t" anchorCtr="0" compatLnSpc="1">
            <a:spAutoFit/>
          </a:bodyPr>
          <a:lstStyle/>
          <a:p>
            <a:pPr marL="0" marR="0" indent="0" algn="ctr" defTabSz="914400" rtl="0" eaLnBrk="1" fontAlgn="base" latinLnBrk="0" hangingPunct="1">
              <a:spcBef>
                <a:spcPct val="0"/>
              </a:spcBef>
              <a:spcAft>
                <a:spcPct val="0"/>
              </a:spcAft>
              <a:buClrTx/>
              <a:buSzTx/>
              <a:buFontTx/>
              <a:buNone/>
            </a:pPr>
            <a:r>
              <a:rPr lang="zh-CN" altLang="en-US" sz="2400" dirty="0" smtClean="0">
                <a:solidFill>
                  <a:schemeClr val="tx1"/>
                </a:solidFill>
                <a:latin typeface="微软雅黑" pitchFamily="34" charset="-122"/>
                <a:ea typeface="微软雅黑" pitchFamily="34" charset="-122"/>
              </a:rPr>
              <a:t>校院签订目标任务</a:t>
            </a:r>
            <a:endParaRPr lang="zh-CN" altLang="en-US" sz="2400" dirty="0">
              <a:solidFill>
                <a:schemeClr val="tx1"/>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bwMode="auto">
          <a:xfrm>
            <a:off x="0" y="980728"/>
            <a:ext cx="9144000" cy="1171732"/>
          </a:xfrm>
          <a:prstGeom prst="rect">
            <a:avLst/>
          </a:prstGeom>
          <a:solidFill>
            <a:schemeClr val="accent1">
              <a:lumMod val="90000"/>
            </a:schemeClr>
          </a:solidFill>
          <a:ln w="25400" cap="flat" cmpd="sng" algn="ctr">
            <a:noFill/>
            <a:prstDash val="solid"/>
            <a:round/>
            <a:headEnd type="none" w="med" len="med"/>
            <a:tailEnd type="triangle" w="med" len="med"/>
          </a:ln>
          <a:effectLst/>
        </p:spPr>
        <p:txBody>
          <a:bodyPr vert="horz" wrap="square" lIns="90000" tIns="46800" rIns="90000" bIns="46800" numCol="1" rtlCol="0" anchor="t" anchorCtr="0" compatLnSpc="1">
            <a:spAutoFit/>
          </a:bodyPr>
          <a:lstStyle/>
          <a:p>
            <a:pPr marL="0" marR="0" indent="0" algn="ctr" defTabSz="914400" rtl="0" eaLnBrk="1" fontAlgn="base" latinLnBrk="0" hangingPunct="1">
              <a:spcBef>
                <a:spcPts val="0"/>
              </a:spcBef>
              <a:spcAft>
                <a:spcPts val="0"/>
              </a:spcAft>
              <a:buClrTx/>
              <a:buSzTx/>
              <a:buFontTx/>
              <a:buNone/>
            </a:pPr>
            <a:endParaRPr lang="en-US" altLang="zh-CN" sz="1800" dirty="0" smtClean="0">
              <a:solidFill>
                <a:schemeClr val="tx1"/>
              </a:solidFill>
              <a:latin typeface="微软雅黑" pitchFamily="34" charset="-122"/>
              <a:ea typeface="微软雅黑" pitchFamily="34" charset="-122"/>
            </a:endParaRPr>
          </a:p>
          <a:p>
            <a:pPr marL="0" marR="0" indent="0" algn="ctr" defTabSz="914400" rtl="0" eaLnBrk="1" fontAlgn="base" latinLnBrk="0" hangingPunct="1">
              <a:spcBef>
                <a:spcPts val="0"/>
              </a:spcBef>
              <a:spcAft>
                <a:spcPts val="0"/>
              </a:spcAft>
              <a:buClrTx/>
              <a:buSzTx/>
              <a:buFontTx/>
              <a:buNone/>
            </a:pPr>
            <a:r>
              <a:rPr lang="zh-CN" altLang="en-US" sz="3600" dirty="0" smtClean="0">
                <a:solidFill>
                  <a:schemeClr val="tx1"/>
                </a:solidFill>
                <a:latin typeface="微软雅黑" pitchFamily="34" charset="-122"/>
                <a:ea typeface="微软雅黑" pitchFamily="34" charset="-122"/>
              </a:rPr>
              <a:t>如何衡量战略规划的作用</a:t>
            </a:r>
            <a:endParaRPr lang="en-US" altLang="zh-CN" sz="3600" dirty="0" smtClean="0">
              <a:solidFill>
                <a:schemeClr val="tx1"/>
              </a:solidFill>
              <a:latin typeface="微软雅黑" pitchFamily="34" charset="-122"/>
              <a:ea typeface="微软雅黑" pitchFamily="34" charset="-122"/>
            </a:endParaRPr>
          </a:p>
          <a:p>
            <a:pPr marL="0" marR="0" indent="0" algn="ctr" defTabSz="914400" rtl="0" eaLnBrk="1" fontAlgn="base" latinLnBrk="0" hangingPunct="1">
              <a:spcBef>
                <a:spcPts val="0"/>
              </a:spcBef>
              <a:spcAft>
                <a:spcPts val="0"/>
              </a:spcAft>
              <a:buClrTx/>
              <a:buSzTx/>
              <a:buFontTx/>
              <a:buNone/>
            </a:pPr>
            <a:endParaRPr kumimoji="0" lang="zh-CN" altLang="en-US" sz="1600" i="0" u="none" strike="noStrike" cap="none" normalizeH="0" baseline="0" dirty="0" smtClean="0">
              <a:ln>
                <a:noFill/>
              </a:ln>
              <a:solidFill>
                <a:schemeClr val="tx1"/>
              </a:solidFill>
              <a:effectLst/>
              <a:latin typeface="微软雅黑" pitchFamily="34" charset="-122"/>
              <a:ea typeface="微软雅黑" pitchFamily="34" charset="-122"/>
            </a:endParaRPr>
          </a:p>
        </p:txBody>
      </p:sp>
      <p:sp>
        <p:nvSpPr>
          <p:cNvPr id="3" name="圆角矩形 2"/>
          <p:cNvSpPr/>
          <p:nvPr/>
        </p:nvSpPr>
        <p:spPr bwMode="auto">
          <a:xfrm>
            <a:off x="1115616" y="2312771"/>
            <a:ext cx="7056784" cy="1330436"/>
          </a:xfrm>
          <a:prstGeom prst="roundRect">
            <a:avLst/>
          </a:prstGeom>
          <a:ln>
            <a:headEnd type="none" w="med" len="med"/>
            <a:tailEnd type="triangle" w="med" len="med"/>
          </a:ln>
        </p:spPr>
        <p:style>
          <a:lnRef idx="2">
            <a:schemeClr val="accent6"/>
          </a:lnRef>
          <a:fillRef idx="1">
            <a:schemeClr val="lt1"/>
          </a:fillRef>
          <a:effectRef idx="0">
            <a:schemeClr val="accent6"/>
          </a:effectRef>
          <a:fontRef idx="minor">
            <a:schemeClr val="dk1"/>
          </a:fontRef>
        </p:style>
        <p:txBody>
          <a:bodyPr vert="horz" wrap="square" lIns="90000" tIns="46800" rIns="90000" bIns="46800" numCol="1" rtlCol="0" anchor="t" anchorCtr="0" compatLnSpc="1">
            <a:spAutoFit/>
          </a:bodyPr>
          <a:lstStyle/>
          <a:p>
            <a:pPr marL="0" marR="0" indent="0" algn="ctr" defTabSz="914400" rtl="0" eaLnBrk="1" fontAlgn="base" latinLnBrk="0" hangingPunct="1">
              <a:lnSpc>
                <a:spcPct val="150000"/>
              </a:lnSpc>
              <a:spcBef>
                <a:spcPct val="0"/>
              </a:spcBef>
              <a:spcAft>
                <a:spcPct val="0"/>
              </a:spcAft>
              <a:buClrTx/>
              <a:buSzTx/>
              <a:buFontTx/>
              <a:buNone/>
            </a:pPr>
            <a:r>
              <a:rPr kumimoji="0" lang="zh-CN" altLang="en-US" sz="2400" i="0" u="none" strike="noStrike" cap="none" normalizeH="0" baseline="0" dirty="0" smtClean="0">
                <a:ln>
                  <a:noFill/>
                </a:ln>
                <a:solidFill>
                  <a:schemeClr val="tx1"/>
                </a:solidFill>
                <a:effectLst/>
                <a:latin typeface="微软雅黑" pitchFamily="34" charset="-122"/>
                <a:ea typeface="微软雅黑" pitchFamily="34" charset="-122"/>
              </a:rPr>
              <a:t>学校的发展是战略规划起的作用吗？</a:t>
            </a:r>
            <a:endParaRPr kumimoji="0" lang="en-US" altLang="zh-CN" sz="2400" i="0" u="none" strike="noStrike" cap="none" normalizeH="0" baseline="0" dirty="0" smtClean="0">
              <a:ln>
                <a:noFill/>
              </a:ln>
              <a:solidFill>
                <a:schemeClr val="tx1"/>
              </a:solidFill>
              <a:effectLst/>
              <a:latin typeface="微软雅黑" pitchFamily="34" charset="-122"/>
              <a:ea typeface="微软雅黑" pitchFamily="34" charset="-122"/>
            </a:endParaRPr>
          </a:p>
          <a:p>
            <a:pPr marL="0" marR="0" indent="0" algn="ctr" defTabSz="914400" rtl="0" eaLnBrk="1" fontAlgn="base" latinLnBrk="0" hangingPunct="1">
              <a:lnSpc>
                <a:spcPct val="150000"/>
              </a:lnSpc>
              <a:spcBef>
                <a:spcPct val="0"/>
              </a:spcBef>
              <a:spcAft>
                <a:spcPct val="0"/>
              </a:spcAft>
              <a:buClrTx/>
              <a:buSzTx/>
              <a:buFontTx/>
              <a:buNone/>
            </a:pPr>
            <a:r>
              <a:rPr lang="zh-CN" altLang="en-US" sz="2400" dirty="0" smtClean="0">
                <a:solidFill>
                  <a:schemeClr val="tx1"/>
                </a:solidFill>
                <a:latin typeface="微软雅黑" pitchFamily="34" charset="-122"/>
                <a:ea typeface="微软雅黑" pitchFamily="34" charset="-122"/>
              </a:rPr>
              <a:t>没有战略规划学校就不发展了吗？</a:t>
            </a:r>
            <a:endParaRPr kumimoji="0" lang="zh-CN" altLang="en-US" sz="2400" i="0" u="none" strike="noStrike" cap="none" normalizeH="0" baseline="0" dirty="0" smtClean="0">
              <a:ln>
                <a:noFill/>
              </a:ln>
              <a:solidFill>
                <a:schemeClr val="tx1"/>
              </a:solidFill>
              <a:effectLst/>
              <a:latin typeface="微软雅黑" pitchFamily="34" charset="-122"/>
              <a:ea typeface="微软雅黑" pitchFamily="34" charset="-122"/>
            </a:endParaRPr>
          </a:p>
        </p:txBody>
      </p:sp>
      <p:sp>
        <p:nvSpPr>
          <p:cNvPr id="4" name="圆角矩形 3"/>
          <p:cNvSpPr/>
          <p:nvPr/>
        </p:nvSpPr>
        <p:spPr bwMode="auto">
          <a:xfrm>
            <a:off x="1115616" y="3803518"/>
            <a:ext cx="7056784" cy="2556304"/>
          </a:xfrm>
          <a:prstGeom prst="roundRect">
            <a:avLst/>
          </a:prstGeom>
          <a:ln>
            <a:headEnd type="none" w="med" len="med"/>
            <a:tailEnd type="triangle" w="med" len="med"/>
          </a:ln>
        </p:spPr>
        <p:style>
          <a:lnRef idx="2">
            <a:schemeClr val="accent6"/>
          </a:lnRef>
          <a:fillRef idx="1">
            <a:schemeClr val="lt1"/>
          </a:fillRef>
          <a:effectRef idx="0">
            <a:schemeClr val="accent6"/>
          </a:effectRef>
          <a:fontRef idx="minor">
            <a:schemeClr val="dk1"/>
          </a:fontRef>
        </p:style>
        <p:txBody>
          <a:bodyPr vert="horz" wrap="square" lIns="90000" tIns="46800" rIns="90000" bIns="46800" numCol="1" rtlCol="0" anchor="t" anchorCtr="0" compatLnSpc="1">
            <a:spAutoFit/>
          </a:bodyPr>
          <a:lstStyle/>
          <a:p>
            <a:pPr marL="0" marR="0" indent="0" algn="ctr" defTabSz="914400" rtl="0" eaLnBrk="1" fontAlgn="base" latinLnBrk="0" hangingPunct="1">
              <a:lnSpc>
                <a:spcPct val="150000"/>
              </a:lnSpc>
              <a:spcBef>
                <a:spcPct val="0"/>
              </a:spcBef>
              <a:spcAft>
                <a:spcPct val="0"/>
              </a:spcAft>
              <a:buClrTx/>
              <a:buSzTx/>
              <a:buFontTx/>
              <a:buNone/>
            </a:pPr>
            <a:r>
              <a:rPr kumimoji="0" lang="zh-CN" altLang="en-US" sz="2400" i="0" u="none" strike="noStrike" cap="none" normalizeH="0" baseline="0" dirty="0" smtClean="0">
                <a:ln>
                  <a:noFill/>
                </a:ln>
                <a:solidFill>
                  <a:schemeClr val="tx1"/>
                </a:solidFill>
                <a:effectLst/>
                <a:latin typeface="微软雅黑" pitchFamily="34" charset="-122"/>
                <a:ea typeface="微软雅黑" pitchFamily="34" charset="-122"/>
              </a:rPr>
              <a:t>没有战略规划，学校也会发展，可能速度会慢些</a:t>
            </a:r>
            <a:endParaRPr kumimoji="0" lang="en-US" altLang="zh-CN" sz="2400" i="0" u="none" strike="noStrike" cap="none" normalizeH="0" baseline="0" dirty="0" smtClean="0">
              <a:ln>
                <a:noFill/>
              </a:ln>
              <a:solidFill>
                <a:schemeClr val="tx1"/>
              </a:solidFill>
              <a:effectLst/>
              <a:latin typeface="微软雅黑" pitchFamily="34" charset="-122"/>
              <a:ea typeface="微软雅黑" pitchFamily="34" charset="-122"/>
            </a:endParaRPr>
          </a:p>
          <a:p>
            <a:pPr algn="ctr">
              <a:lnSpc>
                <a:spcPct val="150000"/>
              </a:lnSpc>
            </a:pPr>
            <a:r>
              <a:rPr lang="zh-CN" altLang="en-US" sz="2400" dirty="0">
                <a:solidFill>
                  <a:schemeClr val="tx1"/>
                </a:solidFill>
                <a:latin typeface="微软雅黑" pitchFamily="34" charset="-122"/>
                <a:ea typeface="微软雅黑" pitchFamily="34" charset="-122"/>
              </a:rPr>
              <a:t>没有战略规划，机遇依然</a:t>
            </a:r>
            <a:r>
              <a:rPr lang="zh-CN" altLang="en-US" sz="2400" dirty="0" smtClean="0">
                <a:solidFill>
                  <a:schemeClr val="tx1"/>
                </a:solidFill>
                <a:latin typeface="微软雅黑" pitchFamily="34" charset="-122"/>
                <a:ea typeface="微软雅黑" pitchFamily="34" charset="-122"/>
              </a:rPr>
              <a:t>存在，可能错过会多些</a:t>
            </a:r>
            <a:endParaRPr lang="en-US" altLang="zh-CN" sz="2400" dirty="0" smtClean="0">
              <a:solidFill>
                <a:schemeClr val="tx1"/>
              </a:solidFill>
              <a:latin typeface="微软雅黑" pitchFamily="34" charset="-122"/>
              <a:ea typeface="微软雅黑" pitchFamily="34" charset="-122"/>
            </a:endParaRPr>
          </a:p>
          <a:p>
            <a:pPr algn="ctr">
              <a:lnSpc>
                <a:spcPct val="150000"/>
              </a:lnSpc>
            </a:pPr>
            <a:r>
              <a:rPr lang="zh-CN" altLang="en-US" sz="2400" dirty="0" smtClean="0">
                <a:solidFill>
                  <a:schemeClr val="tx1"/>
                </a:solidFill>
                <a:latin typeface="微软雅黑" pitchFamily="34" charset="-122"/>
                <a:ea typeface="微软雅黑" pitchFamily="34" charset="-122"/>
              </a:rPr>
              <a:t>没有战略规划，</a:t>
            </a:r>
            <a:r>
              <a:rPr lang="zh-CN" altLang="en-US" sz="2400" dirty="0">
                <a:solidFill>
                  <a:schemeClr val="tx1"/>
                </a:solidFill>
                <a:latin typeface="微软雅黑" pitchFamily="34" charset="-122"/>
                <a:ea typeface="微软雅黑" pitchFamily="34" charset="-122"/>
              </a:rPr>
              <a:t>目标</a:t>
            </a:r>
            <a:r>
              <a:rPr lang="zh-CN" altLang="en-US" sz="2400" dirty="0" smtClean="0">
                <a:solidFill>
                  <a:schemeClr val="tx1"/>
                </a:solidFill>
                <a:latin typeface="微软雅黑" pitchFamily="34" charset="-122"/>
                <a:ea typeface="微软雅黑" pitchFamily="34" charset="-122"/>
              </a:rPr>
              <a:t>也能实现，可能时间会长些</a:t>
            </a:r>
            <a:r>
              <a:rPr lang="zh-CN" altLang="en-US" sz="2400" dirty="0">
                <a:solidFill>
                  <a:schemeClr val="tx1"/>
                </a:solidFill>
                <a:latin typeface="微软雅黑" pitchFamily="34" charset="-122"/>
                <a:ea typeface="微软雅黑" pitchFamily="34" charset="-122"/>
              </a:rPr>
              <a:t>没有战略规划</a:t>
            </a:r>
            <a:r>
              <a:rPr lang="zh-CN" altLang="en-US" sz="2400" dirty="0" smtClean="0">
                <a:solidFill>
                  <a:schemeClr val="tx1"/>
                </a:solidFill>
                <a:latin typeface="微软雅黑" pitchFamily="34" charset="-122"/>
                <a:ea typeface="微软雅黑" pitchFamily="34" charset="-122"/>
              </a:rPr>
              <a:t>，</a:t>
            </a:r>
            <a:r>
              <a:rPr lang="zh-CN" altLang="en-US" sz="2400" dirty="0" smtClean="0">
                <a:solidFill>
                  <a:srgbClr val="FF0000"/>
                </a:solidFill>
                <a:latin typeface="微软雅黑" pitchFamily="34" charset="-122"/>
                <a:ea typeface="微软雅黑" pitchFamily="34" charset="-122"/>
              </a:rPr>
              <a:t>工作压力小些，发展压力会大些</a:t>
            </a:r>
            <a:endParaRPr kumimoji="0" lang="zh-CN" altLang="en-US" sz="2400" i="0" u="none" strike="noStrike" cap="none" normalizeH="0" baseline="0" dirty="0" smtClean="0">
              <a:ln>
                <a:noFill/>
              </a:ln>
              <a:solidFill>
                <a:srgbClr val="FF0000"/>
              </a:solidFill>
              <a:effectLst/>
              <a:latin typeface="微软雅黑" pitchFamily="34" charset="-122"/>
              <a:ea typeface="微软雅黑" pitchFamily="34" charset="-122"/>
            </a:endParaRPr>
          </a:p>
        </p:txBody>
      </p:sp>
      <p:sp>
        <p:nvSpPr>
          <p:cNvPr id="5" name="标题 2"/>
          <p:cNvSpPr txBox="1"/>
          <p:nvPr/>
        </p:nvSpPr>
        <p:spPr>
          <a:xfrm>
            <a:off x="0" y="179388"/>
            <a:ext cx="9144000" cy="688975"/>
          </a:xfrm>
          <a:prstGeom prst="rect">
            <a:avLst/>
          </a:prstGeom>
        </p:spPr>
        <p:txBody>
          <a:bodyPr/>
          <a:lstStyle>
            <a:lvl1pPr algn="ctr" rtl="0" eaLnBrk="0" fontAlgn="base" hangingPunct="0">
              <a:spcBef>
                <a:spcPct val="0"/>
              </a:spcBef>
              <a:spcAft>
                <a:spcPct val="0"/>
              </a:spcAft>
              <a:defRPr sz="2800" b="1">
                <a:solidFill>
                  <a:srgbClr val="133984"/>
                </a:solidFill>
                <a:latin typeface="+mj-lt"/>
                <a:ea typeface="黑体" pitchFamily="2" charset="-122"/>
                <a:cs typeface="+mj-cs"/>
              </a:defRPr>
            </a:lvl1pPr>
            <a:lvl2pPr algn="ctr" rtl="0" eaLnBrk="0" fontAlgn="base" hangingPunct="0">
              <a:spcBef>
                <a:spcPct val="0"/>
              </a:spcBef>
              <a:spcAft>
                <a:spcPct val="0"/>
              </a:spcAft>
              <a:defRPr sz="2800" b="1">
                <a:solidFill>
                  <a:srgbClr val="133984"/>
                </a:solidFill>
                <a:latin typeface="Arial" charset="0"/>
                <a:ea typeface="黑体" pitchFamily="2" charset="-122"/>
              </a:defRPr>
            </a:lvl2pPr>
            <a:lvl3pPr algn="ctr" rtl="0" eaLnBrk="0" fontAlgn="base" hangingPunct="0">
              <a:spcBef>
                <a:spcPct val="0"/>
              </a:spcBef>
              <a:spcAft>
                <a:spcPct val="0"/>
              </a:spcAft>
              <a:defRPr sz="2800" b="1">
                <a:solidFill>
                  <a:srgbClr val="133984"/>
                </a:solidFill>
                <a:latin typeface="Arial" charset="0"/>
                <a:ea typeface="黑体" pitchFamily="2" charset="-122"/>
              </a:defRPr>
            </a:lvl3pPr>
            <a:lvl4pPr algn="ctr" rtl="0" eaLnBrk="0" fontAlgn="base" hangingPunct="0">
              <a:spcBef>
                <a:spcPct val="0"/>
              </a:spcBef>
              <a:spcAft>
                <a:spcPct val="0"/>
              </a:spcAft>
              <a:defRPr sz="2800" b="1">
                <a:solidFill>
                  <a:srgbClr val="133984"/>
                </a:solidFill>
                <a:latin typeface="Arial" charset="0"/>
                <a:ea typeface="黑体" pitchFamily="2" charset="-122"/>
              </a:defRPr>
            </a:lvl4pPr>
            <a:lvl5pPr algn="ctr" rtl="0" eaLnBrk="0" fontAlgn="base" hangingPunct="0">
              <a:spcBef>
                <a:spcPct val="0"/>
              </a:spcBef>
              <a:spcAft>
                <a:spcPct val="0"/>
              </a:spcAft>
              <a:defRPr sz="2800" b="1">
                <a:solidFill>
                  <a:srgbClr val="133984"/>
                </a:solidFill>
                <a:latin typeface="Arial" charset="0"/>
                <a:ea typeface="黑体" pitchFamily="2" charset="-122"/>
              </a:defRPr>
            </a:lvl5pPr>
            <a:lvl6pPr marL="457200" algn="ctr" rtl="0" eaLnBrk="1" fontAlgn="base" hangingPunct="1">
              <a:spcBef>
                <a:spcPct val="0"/>
              </a:spcBef>
              <a:spcAft>
                <a:spcPct val="0"/>
              </a:spcAft>
              <a:defRPr sz="3000" b="1">
                <a:solidFill>
                  <a:srgbClr val="133984"/>
                </a:solidFill>
                <a:latin typeface="Arial" charset="0"/>
                <a:ea typeface="华文新魏" pitchFamily="2" charset="-122"/>
              </a:defRPr>
            </a:lvl6pPr>
            <a:lvl7pPr marL="914400" algn="ctr" rtl="0" eaLnBrk="1" fontAlgn="base" hangingPunct="1">
              <a:spcBef>
                <a:spcPct val="0"/>
              </a:spcBef>
              <a:spcAft>
                <a:spcPct val="0"/>
              </a:spcAft>
              <a:defRPr sz="3000" b="1">
                <a:solidFill>
                  <a:srgbClr val="133984"/>
                </a:solidFill>
                <a:latin typeface="Arial" charset="0"/>
                <a:ea typeface="华文新魏" pitchFamily="2" charset="-122"/>
              </a:defRPr>
            </a:lvl7pPr>
            <a:lvl8pPr marL="1371600" algn="ctr" rtl="0" eaLnBrk="1" fontAlgn="base" hangingPunct="1">
              <a:spcBef>
                <a:spcPct val="0"/>
              </a:spcBef>
              <a:spcAft>
                <a:spcPct val="0"/>
              </a:spcAft>
              <a:defRPr sz="3000" b="1">
                <a:solidFill>
                  <a:srgbClr val="133984"/>
                </a:solidFill>
                <a:latin typeface="Arial" charset="0"/>
                <a:ea typeface="华文新魏" pitchFamily="2" charset="-122"/>
              </a:defRPr>
            </a:lvl8pPr>
            <a:lvl9pPr marL="1828800" algn="ctr" rtl="0" eaLnBrk="1" fontAlgn="base" hangingPunct="1">
              <a:spcBef>
                <a:spcPct val="0"/>
              </a:spcBef>
              <a:spcAft>
                <a:spcPct val="0"/>
              </a:spcAft>
              <a:defRPr sz="3000" b="1">
                <a:solidFill>
                  <a:srgbClr val="133984"/>
                </a:solidFill>
                <a:latin typeface="Arial" charset="0"/>
                <a:ea typeface="华文新魏" pitchFamily="2" charset="-122"/>
              </a:defRPr>
            </a:lvl9pPr>
          </a:lstStyle>
          <a:p>
            <a:r>
              <a:rPr lang="zh-CN" altLang="en-US" sz="3600" kern="0" dirty="0" smtClean="0">
                <a:solidFill>
                  <a:schemeClr val="tx1"/>
                </a:solidFill>
                <a:latin typeface="微软雅黑" pitchFamily="34" charset="-122"/>
                <a:ea typeface="微软雅黑" pitchFamily="34" charset="-122"/>
                <a:cs typeface="Times New Roman" pitchFamily="18" charset="0"/>
              </a:rPr>
              <a:t>　　　　　结束语</a:t>
            </a:r>
            <a:endParaRPr lang="zh-CN" altLang="en-US" sz="3600" kern="0" dirty="0">
              <a:solidFill>
                <a:schemeClr val="tx1"/>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defRPr/>
            </a:pPr>
            <a:r>
              <a:rPr lang="zh-CN" altLang="en-US" dirty="0" smtClean="0">
                <a:latin typeface="Times New Roman" pitchFamily="18" charset="0"/>
                <a:ea typeface="微软雅黑" pitchFamily="34" charset="-122"/>
                <a:cs typeface="Times New Roman" pitchFamily="18" charset="0"/>
              </a:rPr>
              <a:t>高校战略规划要集中三个问题</a:t>
            </a:r>
          </a:p>
        </p:txBody>
      </p:sp>
      <p:sp>
        <p:nvSpPr>
          <p:cNvPr id="21506" name="Rectangle 3"/>
          <p:cNvSpPr>
            <a:spLocks noGrp="1" noChangeArrowheads="1"/>
          </p:cNvSpPr>
          <p:nvPr>
            <p:ph type="body" idx="1"/>
          </p:nvPr>
        </p:nvSpPr>
        <p:spPr>
          <a:xfrm>
            <a:off x="1043608" y="1571612"/>
            <a:ext cx="7705105" cy="4143404"/>
          </a:xfrm>
        </p:spPr>
        <p:txBody>
          <a:bodyPr/>
          <a:lstStyle/>
          <a:p>
            <a:pPr>
              <a:lnSpc>
                <a:spcPct val="150000"/>
              </a:lnSpc>
            </a:pPr>
            <a:r>
              <a:rPr lang="zh-CN" altLang="en-US" sz="2800" dirty="0" smtClean="0">
                <a:solidFill>
                  <a:srgbClr val="CC0000"/>
                </a:solidFill>
                <a:latin typeface="Times New Roman" pitchFamily="18" charset="0"/>
                <a:ea typeface="微软雅黑" pitchFamily="34" charset="-122"/>
                <a:cs typeface="Times New Roman" pitchFamily="18" charset="0"/>
              </a:rPr>
              <a:t>全局性问题。</a:t>
            </a:r>
            <a:r>
              <a:rPr lang="zh-CN" altLang="en-US" sz="2800" dirty="0" smtClean="0">
                <a:latin typeface="Times New Roman" pitchFamily="18" charset="0"/>
                <a:ea typeface="微软雅黑" pitchFamily="34" charset="-122"/>
                <a:cs typeface="Times New Roman" pitchFamily="18" charset="0"/>
              </a:rPr>
              <a:t>影响学校整体发展，如定位、学科结构。</a:t>
            </a:r>
            <a:endParaRPr lang="en-US" altLang="zh-CN" sz="2800" dirty="0" smtClean="0">
              <a:latin typeface="Times New Roman" pitchFamily="18" charset="0"/>
              <a:ea typeface="微软雅黑" pitchFamily="34" charset="-122"/>
              <a:cs typeface="Times New Roman" pitchFamily="18" charset="0"/>
            </a:endParaRPr>
          </a:p>
          <a:p>
            <a:pPr>
              <a:lnSpc>
                <a:spcPct val="150000"/>
              </a:lnSpc>
            </a:pPr>
            <a:r>
              <a:rPr lang="zh-CN" altLang="en-US" sz="2800" dirty="0" smtClean="0">
                <a:solidFill>
                  <a:srgbClr val="CC0000"/>
                </a:solidFill>
                <a:latin typeface="Times New Roman" pitchFamily="18" charset="0"/>
                <a:ea typeface="微软雅黑" pitchFamily="34" charset="-122"/>
                <a:cs typeface="Times New Roman" pitchFamily="18" charset="0"/>
              </a:rPr>
              <a:t>长远性问题。</a:t>
            </a:r>
            <a:r>
              <a:rPr lang="zh-CN" altLang="en-US" sz="2800" dirty="0" smtClean="0">
                <a:latin typeface="Times New Roman" pitchFamily="18" charset="0"/>
                <a:ea typeface="微软雅黑" pitchFamily="34" charset="-122"/>
                <a:cs typeface="Times New Roman" pitchFamily="18" charset="0"/>
              </a:rPr>
              <a:t>影响学校未来发展，如校名问题，校园功能布局，教师数量与结构。</a:t>
            </a:r>
            <a:endParaRPr lang="en-US" altLang="zh-CN" sz="2800" dirty="0" smtClean="0">
              <a:latin typeface="Times New Roman" pitchFamily="18" charset="0"/>
              <a:ea typeface="微软雅黑" pitchFamily="34" charset="-122"/>
              <a:cs typeface="Times New Roman" pitchFamily="18" charset="0"/>
            </a:endParaRPr>
          </a:p>
          <a:p>
            <a:pPr>
              <a:lnSpc>
                <a:spcPct val="150000"/>
              </a:lnSpc>
            </a:pPr>
            <a:r>
              <a:rPr lang="zh-CN" altLang="en-US" sz="2800" dirty="0" smtClean="0">
                <a:solidFill>
                  <a:srgbClr val="CC0000"/>
                </a:solidFill>
                <a:latin typeface="Times New Roman" pitchFamily="18" charset="0"/>
                <a:ea typeface="微软雅黑" pitchFamily="34" charset="-122"/>
                <a:cs typeface="Times New Roman" pitchFamily="18" charset="0"/>
              </a:rPr>
              <a:t>关键性问题。</a:t>
            </a:r>
            <a:r>
              <a:rPr lang="zh-CN" altLang="en-US" sz="2800" dirty="0" smtClean="0">
                <a:latin typeface="Times New Roman" pitchFamily="18" charset="0"/>
                <a:ea typeface="微软雅黑" pitchFamily="34" charset="-122"/>
                <a:cs typeface="Times New Roman" pitchFamily="18" charset="0"/>
              </a:rPr>
              <a:t>制约学校发展瓶颈，博士点，重点建设大学。</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29" name="Picture 2" descr="aaa"/>
          <p:cNvPicPr>
            <a:picLocks noChangeArrowheads="1"/>
          </p:cNvPicPr>
          <p:nvPr/>
        </p:nvPicPr>
        <p:blipFill>
          <a:blip r:embed="rId3" cstate="print">
            <a:clrChange>
              <a:clrFrom>
                <a:srgbClr val="FDFDFD"/>
              </a:clrFrom>
              <a:clrTo>
                <a:srgbClr val="FDFDFD">
                  <a:alpha val="0"/>
                </a:srgbClr>
              </a:clrTo>
            </a:clrChange>
          </a:blip>
          <a:srcRect/>
          <a:stretch>
            <a:fillRect/>
          </a:stretch>
        </p:blipFill>
        <p:spPr bwMode="auto">
          <a:xfrm>
            <a:off x="3995738" y="-37306"/>
            <a:ext cx="5148262" cy="6858000"/>
          </a:xfrm>
          <a:prstGeom prst="rect">
            <a:avLst/>
          </a:prstGeom>
          <a:noFill/>
          <a:ln w="9525">
            <a:noFill/>
            <a:miter lim="800000"/>
            <a:headEnd/>
            <a:tailEnd/>
          </a:ln>
        </p:spPr>
      </p:pic>
      <p:sp>
        <p:nvSpPr>
          <p:cNvPr id="124938" name="TextBox 10"/>
          <p:cNvSpPr txBox="1">
            <a:spLocks noChangeArrowheads="1"/>
          </p:cNvSpPr>
          <p:nvPr/>
        </p:nvSpPr>
        <p:spPr bwMode="auto">
          <a:xfrm>
            <a:off x="467544" y="1517883"/>
            <a:ext cx="8424936" cy="2123658"/>
          </a:xfrm>
          <a:prstGeom prst="rect">
            <a:avLst/>
          </a:prstGeom>
          <a:noFill/>
          <a:ln w="9525">
            <a:noFill/>
            <a:miter lim="800000"/>
          </a:ln>
        </p:spPr>
        <p:txBody>
          <a:bodyPr wrap="square">
            <a:spAutoFit/>
          </a:bodyPr>
          <a:lstStyle/>
          <a:p>
            <a:pPr algn="ctr"/>
            <a:endParaRPr lang="en-US" altLang="zh-CN" sz="4400" dirty="0" smtClean="0">
              <a:solidFill>
                <a:srgbClr val="C00000"/>
              </a:solidFill>
              <a:latin typeface="Times New Roman" pitchFamily="18" charset="0"/>
              <a:ea typeface="微软雅黑" pitchFamily="34" charset="-122"/>
              <a:cs typeface="Times New Roman" pitchFamily="18" charset="0"/>
            </a:endParaRPr>
          </a:p>
          <a:p>
            <a:pPr algn="ctr"/>
            <a:endParaRPr lang="en-US" altLang="zh-CN" sz="4400" dirty="0" smtClean="0">
              <a:solidFill>
                <a:srgbClr val="C00000"/>
              </a:solidFill>
              <a:latin typeface="Times New Roman" pitchFamily="18" charset="0"/>
              <a:ea typeface="微软雅黑" pitchFamily="34" charset="-122"/>
              <a:cs typeface="Times New Roman" pitchFamily="18" charset="0"/>
            </a:endParaRPr>
          </a:p>
          <a:p>
            <a:pPr algn="ctr"/>
            <a:r>
              <a:rPr lang="zh-CN" altLang="en-US" sz="4400" dirty="0" smtClean="0">
                <a:solidFill>
                  <a:srgbClr val="C00000"/>
                </a:solidFill>
                <a:latin typeface="Times New Roman" pitchFamily="18" charset="0"/>
                <a:ea typeface="微软雅黑" pitchFamily="34" charset="-122"/>
                <a:cs typeface="Times New Roman" pitchFamily="18" charset="0"/>
              </a:rPr>
              <a:t>敬请批评</a:t>
            </a:r>
            <a:r>
              <a:rPr lang="zh-CN" altLang="en-US" sz="4400" dirty="0">
                <a:solidFill>
                  <a:srgbClr val="C00000"/>
                </a:solidFill>
                <a:latin typeface="Times New Roman" pitchFamily="18" charset="0"/>
                <a:ea typeface="微软雅黑" pitchFamily="34" charset="-122"/>
                <a:cs typeface="Times New Roman" pitchFamily="18" charset="0"/>
              </a:rPr>
              <a:t>指正！</a:t>
            </a:r>
          </a:p>
        </p:txBody>
      </p:sp>
      <p:sp>
        <p:nvSpPr>
          <p:cNvPr id="124939" name="矩形 1"/>
          <p:cNvSpPr>
            <a:spLocks noChangeArrowheads="1"/>
          </p:cNvSpPr>
          <p:nvPr/>
        </p:nvSpPr>
        <p:spPr bwMode="auto">
          <a:xfrm>
            <a:off x="755650" y="908050"/>
            <a:ext cx="6480175" cy="61913"/>
          </a:xfrm>
          <a:prstGeom prst="rect">
            <a:avLst/>
          </a:prstGeom>
          <a:solidFill>
            <a:schemeClr val="bg1"/>
          </a:solidFill>
          <a:ln w="25400" algn="ctr">
            <a:noFill/>
            <a:round/>
            <a:tailEnd type="triangle" w="med" len="med"/>
          </a:ln>
        </p:spPr>
        <p:txBody>
          <a:bodyPr lIns="90000" tIns="46800" rIns="90000" bIns="46800">
            <a:spAutoFit/>
          </a:bodyPr>
          <a:lstStyle/>
          <a:p>
            <a:pPr algn="ctr"/>
            <a:endParaRPr lang="zh-CN" altLang="en-US" sz="2400" b="0">
              <a:solidFill>
                <a:schemeClr val="tx1"/>
              </a:solidFill>
              <a:ea typeface="黑体" pitchFamily="2" charset="-12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defRPr/>
            </a:pPr>
            <a:r>
              <a:rPr lang="zh-CN" altLang="en-US" dirty="0" smtClean="0">
                <a:latin typeface="Times New Roman" pitchFamily="18" charset="0"/>
                <a:ea typeface="微软雅黑" pitchFamily="34" charset="-122"/>
                <a:cs typeface="Times New Roman" pitchFamily="18" charset="0"/>
              </a:rPr>
              <a:t>规划编制要强调战略思维</a:t>
            </a:r>
          </a:p>
        </p:txBody>
      </p:sp>
      <p:sp>
        <p:nvSpPr>
          <p:cNvPr id="21506" name="Rectangle 3"/>
          <p:cNvSpPr>
            <a:spLocks noGrp="1" noChangeArrowheads="1"/>
          </p:cNvSpPr>
          <p:nvPr>
            <p:ph type="body" idx="1"/>
          </p:nvPr>
        </p:nvSpPr>
        <p:spPr>
          <a:xfrm>
            <a:off x="1043608" y="1571612"/>
            <a:ext cx="7705105" cy="4429156"/>
          </a:xfrm>
        </p:spPr>
        <p:txBody>
          <a:bodyPr/>
          <a:lstStyle/>
          <a:p>
            <a:pPr>
              <a:lnSpc>
                <a:spcPct val="150000"/>
              </a:lnSpc>
              <a:buFontTx/>
              <a:buNone/>
            </a:pPr>
            <a:r>
              <a:rPr lang="zh-CN" altLang="en-US" sz="2800" dirty="0" smtClean="0">
                <a:latin typeface="Times New Roman" pitchFamily="18" charset="0"/>
                <a:ea typeface="微软雅黑" pitchFamily="34" charset="-122"/>
                <a:cs typeface="Times New Roman" pitchFamily="18" charset="0"/>
              </a:rPr>
              <a:t>一、</a:t>
            </a:r>
            <a:r>
              <a:rPr lang="zh-CN" altLang="en-US" sz="2800" dirty="0" smtClean="0">
                <a:solidFill>
                  <a:srgbClr val="FF0000"/>
                </a:solidFill>
                <a:latin typeface="Times New Roman" pitchFamily="18" charset="0"/>
                <a:ea typeface="微软雅黑" pitchFamily="34" charset="-122"/>
                <a:cs typeface="Times New Roman" pitchFamily="18" charset="0"/>
              </a:rPr>
              <a:t>宏观思维。</a:t>
            </a:r>
            <a:r>
              <a:rPr lang="zh-CN" altLang="en-US" sz="2800" dirty="0" smtClean="0">
                <a:latin typeface="Times New Roman" pitchFamily="18" charset="0"/>
                <a:ea typeface="微软雅黑" pitchFamily="34" charset="-122"/>
                <a:cs typeface="Times New Roman" pitchFamily="18" charset="0"/>
              </a:rPr>
              <a:t>宏观考虑高等教育发展趋势</a:t>
            </a:r>
            <a:endParaRPr lang="en-US" altLang="zh-CN" sz="2800" dirty="0" smtClean="0">
              <a:latin typeface="Times New Roman" pitchFamily="18" charset="0"/>
              <a:ea typeface="微软雅黑" pitchFamily="34" charset="-122"/>
              <a:cs typeface="Times New Roman" pitchFamily="18" charset="0"/>
            </a:endParaRPr>
          </a:p>
          <a:p>
            <a:pPr>
              <a:lnSpc>
                <a:spcPct val="150000"/>
              </a:lnSpc>
              <a:buFontTx/>
              <a:buNone/>
            </a:pPr>
            <a:r>
              <a:rPr lang="zh-CN" altLang="en-US" sz="2800" dirty="0" smtClean="0">
                <a:latin typeface="Times New Roman" pitchFamily="18" charset="0"/>
                <a:ea typeface="微软雅黑" pitchFamily="34" charset="-122"/>
                <a:cs typeface="Times New Roman" pitchFamily="18" charset="0"/>
              </a:rPr>
              <a:t>二、</a:t>
            </a:r>
            <a:r>
              <a:rPr lang="zh-CN" altLang="en-US" sz="2800" dirty="0" smtClean="0">
                <a:solidFill>
                  <a:srgbClr val="FF0000"/>
                </a:solidFill>
                <a:latin typeface="Times New Roman" pitchFamily="18" charset="0"/>
                <a:ea typeface="微软雅黑" pitchFamily="34" charset="-122"/>
                <a:cs typeface="Times New Roman" pitchFamily="18" charset="0"/>
              </a:rPr>
              <a:t>整体思维。</a:t>
            </a:r>
            <a:r>
              <a:rPr lang="zh-CN" altLang="en-US" sz="2800" dirty="0" smtClean="0">
                <a:latin typeface="Times New Roman" pitchFamily="18" charset="0"/>
                <a:ea typeface="微软雅黑" pitchFamily="34" charset="-122"/>
                <a:cs typeface="Times New Roman" pitchFamily="18" charset="0"/>
              </a:rPr>
              <a:t>教学、科研、人事、管理集中起来考虑</a:t>
            </a:r>
            <a:endParaRPr lang="en-US" altLang="zh-CN" sz="2800" dirty="0" smtClean="0">
              <a:latin typeface="Times New Roman" pitchFamily="18" charset="0"/>
              <a:ea typeface="微软雅黑" pitchFamily="34" charset="-122"/>
              <a:cs typeface="Times New Roman" pitchFamily="18" charset="0"/>
            </a:endParaRPr>
          </a:p>
          <a:p>
            <a:pPr>
              <a:lnSpc>
                <a:spcPct val="150000"/>
              </a:lnSpc>
              <a:buFontTx/>
              <a:buNone/>
            </a:pPr>
            <a:r>
              <a:rPr lang="zh-CN" altLang="en-US" sz="2800" dirty="0" smtClean="0">
                <a:latin typeface="Times New Roman" pitchFamily="18" charset="0"/>
                <a:ea typeface="微软雅黑" pitchFamily="34" charset="-122"/>
                <a:cs typeface="Times New Roman" pitchFamily="18" charset="0"/>
              </a:rPr>
              <a:t>三、</a:t>
            </a:r>
            <a:r>
              <a:rPr lang="zh-CN" altLang="en-US" sz="2800" dirty="0" smtClean="0">
                <a:solidFill>
                  <a:srgbClr val="FF0000"/>
                </a:solidFill>
                <a:latin typeface="Times New Roman" pitchFamily="18" charset="0"/>
                <a:ea typeface="微软雅黑" pitchFamily="34" charset="-122"/>
                <a:cs typeface="Times New Roman" pitchFamily="18" charset="0"/>
              </a:rPr>
              <a:t>关键思维。</a:t>
            </a:r>
            <a:r>
              <a:rPr lang="zh-CN" altLang="en-US" sz="2800" dirty="0" smtClean="0">
                <a:latin typeface="Times New Roman" pitchFamily="18" charset="0"/>
                <a:ea typeface="微软雅黑" pitchFamily="34" charset="-122"/>
                <a:cs typeface="Times New Roman" pitchFamily="18" charset="0"/>
              </a:rPr>
              <a:t>寻找制约学校发展的关键问题，对症下药，设计有效的解决方案。</a:t>
            </a:r>
            <a:endParaRPr lang="en-US" altLang="zh-CN" sz="2800" dirty="0" smtClean="0">
              <a:latin typeface="Times New Roman" pitchFamily="18" charset="0"/>
              <a:ea typeface="微软雅黑" pitchFamily="34" charset="-122"/>
              <a:cs typeface="Times New Roman" pitchFamily="18" charset="0"/>
            </a:endParaRPr>
          </a:p>
          <a:p>
            <a:pPr>
              <a:lnSpc>
                <a:spcPct val="150000"/>
              </a:lnSpc>
              <a:buFontTx/>
              <a:buNone/>
            </a:pPr>
            <a:r>
              <a:rPr lang="zh-CN" altLang="en-US" sz="2800" dirty="0" smtClean="0">
                <a:latin typeface="Times New Roman" pitchFamily="18" charset="0"/>
                <a:ea typeface="微软雅黑" pitchFamily="34" charset="-122"/>
                <a:cs typeface="Times New Roman" pitchFamily="18" charset="0"/>
              </a:rPr>
              <a:t>四、</a:t>
            </a:r>
            <a:r>
              <a:rPr lang="zh-CN" altLang="en-US" sz="2800" dirty="0" smtClean="0">
                <a:solidFill>
                  <a:srgbClr val="FF0000"/>
                </a:solidFill>
                <a:latin typeface="Times New Roman" pitchFamily="18" charset="0"/>
                <a:ea typeface="微软雅黑" pitchFamily="34" charset="-122"/>
                <a:cs typeface="Times New Roman" pitchFamily="18" charset="0"/>
              </a:rPr>
              <a:t>前瞻思维。</a:t>
            </a:r>
            <a:r>
              <a:rPr lang="zh-CN" altLang="en-US" sz="2800" dirty="0" smtClean="0">
                <a:latin typeface="Times New Roman" pitchFamily="18" charset="0"/>
                <a:ea typeface="微软雅黑" pitchFamily="34" charset="-122"/>
                <a:cs typeface="Times New Roman" pitchFamily="18" charset="0"/>
              </a:rPr>
              <a:t>超越现实来谋划学校未来发展。</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4">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rgbClr val="FFFF00">
                <a:alpha val="64000"/>
              </a:srgbClr>
            </a:gs>
            <a:gs pos="40000">
              <a:srgbClr val="FFC000"/>
            </a:gs>
            <a:gs pos="100000">
              <a:srgbClr val="F79646">
                <a:lumMod val="75000"/>
              </a:srgbClr>
            </a:gs>
          </a:gsLst>
          <a:lin ang="8100000" scaled="1"/>
          <a:tileRect/>
        </a:gradFill>
        <a:ln w="38100" cap="flat" cmpd="sng" algn="ctr">
          <a:noFill/>
          <a:prstDash val="solid"/>
        </a:ln>
        <a:effectLst>
          <a:outerShdw blurRad="40000" dist="20000" dir="5400000" rotWithShape="0">
            <a:srgbClr val="000000">
              <a:alpha val="38000"/>
            </a:srgbClr>
          </a:outerShdw>
        </a:effectLst>
        <a:scene3d>
          <a:camera prst="orthographicFront"/>
          <a:lightRig rig="threePt" dir="t"/>
        </a:scene3d>
        <a:sp3d>
          <a:bevelT w="0" h="82550"/>
        </a:sp3d>
      </a:spPr>
      <a:bodyPr/>
      <a:lstStyle>
        <a:defPPr>
          <a:defRPr lang="zh-CN" altLang="en-US" sz="1600"/>
        </a:defPPr>
      </a:lstStyle>
    </a:sp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4</Template>
  <TotalTime>454</TotalTime>
  <Words>7391</Words>
  <Application>Microsoft Office PowerPoint</Application>
  <PresentationFormat>全屏显示(4:3)</PresentationFormat>
  <Paragraphs>980</Paragraphs>
  <Slides>80</Slides>
  <Notes>20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80</vt:i4>
      </vt:variant>
    </vt:vector>
  </HeadingPairs>
  <TitlesOfParts>
    <vt:vector size="82" baseType="lpstr">
      <vt:lpstr>4</vt:lpstr>
      <vt:lpstr>文档</vt:lpstr>
      <vt:lpstr>让战略规划走出“鬼话”困境 ——关于规划编制与实施的思考</vt:lpstr>
      <vt:lpstr>汇报内容</vt:lpstr>
      <vt:lpstr>规划工作的“困境”</vt:lpstr>
      <vt:lpstr>为什么高校不重视规划</vt:lpstr>
      <vt:lpstr>规划本身存在的问题</vt:lpstr>
      <vt:lpstr>战略规划的本质</vt:lpstr>
      <vt:lpstr>战略规划的功能</vt:lpstr>
      <vt:lpstr>高校战略规划要集中三个问题</vt:lpstr>
      <vt:lpstr>规划编制要强调战略思维</vt:lpstr>
      <vt:lpstr>  案例 </vt:lpstr>
      <vt:lpstr>汇报内容</vt:lpstr>
      <vt:lpstr>战略规划的理论基础</vt:lpstr>
      <vt:lpstr>战略分析的内容</vt:lpstr>
      <vt:lpstr>战略分析的方法</vt:lpstr>
      <vt:lpstr>不同的趋势采用不同的战略</vt:lpstr>
      <vt:lpstr>战略分析的方法</vt:lpstr>
      <vt:lpstr>确立标杆，长期跟踪、全面对比 </vt:lpstr>
      <vt:lpstr>战略分析的方法</vt:lpstr>
      <vt:lpstr>瓶颈问题分析</vt:lpstr>
      <vt:lpstr>战略分析的方法</vt:lpstr>
      <vt:lpstr>战略分析的方法</vt:lpstr>
      <vt:lpstr>   汇报内容</vt:lpstr>
      <vt:lpstr>规划编撰的基本方法</vt:lpstr>
      <vt:lpstr>“十三五”规划编制工作的要求</vt:lpstr>
      <vt:lpstr>中国新常态：创新驱动发展</vt:lpstr>
      <vt:lpstr>                        科技革命</vt:lpstr>
      <vt:lpstr>国际形势：全球高等教育革新</vt:lpstr>
      <vt:lpstr>                        大学工作模式</vt:lpstr>
      <vt:lpstr>杭州市六大中心建设(２０２０年)</vt:lpstr>
      <vt:lpstr> “双一流”建设 </vt:lpstr>
      <vt:lpstr>建设目标 </vt:lpstr>
      <vt:lpstr> “双一流”建设 </vt:lpstr>
      <vt:lpstr> “双一流”建设 </vt:lpstr>
      <vt:lpstr> “双一流”建设 </vt:lpstr>
      <vt:lpstr>   浙江省重点大学建设 </vt:lpstr>
      <vt:lpstr>　　　　　党代会报告</vt:lpstr>
      <vt:lpstr>                        党代会报告内容</vt:lpstr>
      <vt:lpstr>　　　　　党代会报告</vt:lpstr>
      <vt:lpstr>幻灯片 39</vt:lpstr>
      <vt:lpstr>2015年教育部学位办关于各学校学科评估分数统计</vt:lpstr>
      <vt:lpstr>杭州师范大学各学科的科研产出(2005-今)</vt:lpstr>
      <vt:lpstr>杭州师范大学各学科的论文的总被引频次(2005-今)</vt:lpstr>
      <vt:lpstr>幻灯片 43</vt:lpstr>
      <vt:lpstr>幻灯片 44</vt:lpstr>
      <vt:lpstr>幻灯片 45</vt:lpstr>
      <vt:lpstr>幻灯片 46</vt:lpstr>
      <vt:lpstr>幻灯片 47</vt:lpstr>
      <vt:lpstr>幻灯片 48</vt:lpstr>
      <vt:lpstr>幻灯片 49</vt:lpstr>
      <vt:lpstr>幻灯片 50</vt:lpstr>
      <vt:lpstr>幻灯片 51</vt:lpstr>
      <vt:lpstr>幻灯片 52</vt:lpstr>
      <vt:lpstr>幻灯片 53</vt:lpstr>
      <vt:lpstr>幻灯片 54</vt:lpstr>
      <vt:lpstr>幻灯片 55</vt:lpstr>
      <vt:lpstr>幻灯片 56</vt:lpstr>
      <vt:lpstr>幻灯片 57</vt:lpstr>
      <vt:lpstr>幻灯片 58</vt:lpstr>
      <vt:lpstr>幻灯片 59</vt:lpstr>
      <vt:lpstr>　　　　　本次规划编制思路</vt:lpstr>
      <vt:lpstr>　　　　　本次规划工作特点</vt:lpstr>
      <vt:lpstr>　　　　　本次规划指标思路</vt:lpstr>
      <vt:lpstr>　　　　　本次规划指标特点</vt:lpstr>
      <vt:lpstr>专项规划体例</vt:lpstr>
      <vt:lpstr>专项规划体制</vt:lpstr>
      <vt:lpstr>专项规划体例</vt:lpstr>
      <vt:lpstr>学院规划体例</vt:lpstr>
      <vt:lpstr>学院规划体例</vt:lpstr>
      <vt:lpstr>学院规划体例</vt:lpstr>
      <vt:lpstr>汇报内容</vt:lpstr>
      <vt:lpstr>幻灯片 71</vt:lpstr>
      <vt:lpstr>幻灯片 72</vt:lpstr>
      <vt:lpstr>幻灯片 73</vt:lpstr>
      <vt:lpstr>幻灯片 74</vt:lpstr>
      <vt:lpstr>以规划认同为抓手推进规划实施</vt:lpstr>
      <vt:lpstr>幻灯片 76</vt:lpstr>
      <vt:lpstr>幻灯片 77</vt:lpstr>
      <vt:lpstr>规划指标必须落实到院系目标任务</vt:lpstr>
      <vt:lpstr>幻灯片 79</vt:lpstr>
      <vt:lpstr>幻灯片 80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让战略规划走出“鬼话困境” ——上海交通大学战略规划的实践与思考</dc:title>
  <dc:creator>admin</dc:creator>
  <cp:lastModifiedBy>ad</cp:lastModifiedBy>
  <cp:revision>142</cp:revision>
  <cp:lastPrinted>2411-12-30T00:00:00Z</cp:lastPrinted>
  <dcterms:created xsi:type="dcterms:W3CDTF">2015-11-18T03:24:00Z</dcterms:created>
  <dcterms:modified xsi:type="dcterms:W3CDTF">2015-12-03T02:05:49Z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2052-10.1.0.5346</vt:lpwstr>
  </property>
</Properties>
</file>